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29"/>
  </p:notesMasterIdLst>
  <p:handoutMasterIdLst>
    <p:handoutMasterId r:id="rId30"/>
  </p:handoutMasterIdLst>
  <p:sldIdLst>
    <p:sldId id="310" r:id="rId4"/>
    <p:sldId id="351" r:id="rId5"/>
    <p:sldId id="355" r:id="rId6"/>
    <p:sldId id="388" r:id="rId7"/>
    <p:sldId id="392" r:id="rId8"/>
    <p:sldId id="403" r:id="rId9"/>
    <p:sldId id="402" r:id="rId10"/>
    <p:sldId id="371" r:id="rId11"/>
    <p:sldId id="372" r:id="rId12"/>
    <p:sldId id="309" r:id="rId13"/>
    <p:sldId id="405" r:id="rId14"/>
    <p:sldId id="404" r:id="rId15"/>
    <p:sldId id="411" r:id="rId16"/>
    <p:sldId id="407" r:id="rId17"/>
    <p:sldId id="406" r:id="rId18"/>
    <p:sldId id="375" r:id="rId19"/>
    <p:sldId id="358" r:id="rId20"/>
    <p:sldId id="397" r:id="rId21"/>
    <p:sldId id="400" r:id="rId22"/>
    <p:sldId id="386" r:id="rId23"/>
    <p:sldId id="399" r:id="rId24"/>
    <p:sldId id="401" r:id="rId25"/>
    <p:sldId id="412" r:id="rId26"/>
    <p:sldId id="381" r:id="rId27"/>
    <p:sldId id="329" r:id="rId28"/>
  </p:sldIdLst>
  <p:sldSz cx="20104100" cy="11309350"/>
  <p:notesSz cx="20104100" cy="11309350"/>
  <p:embeddedFontLst>
    <p:embeddedFont>
      <p:font typeface="Inter Semi Bold" panose="02000703000000020004" pitchFamily="50" charset="0"/>
      <p:bold r:id="rId31"/>
      <p:boldItalic r:id="rId32"/>
    </p:embeddedFont>
    <p:embeddedFont>
      <p:font typeface="Montserrat" pitchFamily="2" charset="0"/>
      <p:regular r:id="rId33"/>
      <p:bold r:id="rId34"/>
      <p:italic r:id="rId35"/>
      <p:boldItalic r:id="rId36"/>
    </p:embeddedFont>
    <p:embeddedFont>
      <p:font typeface="Montserrat Light" pitchFamily="2" charset="0"/>
      <p:regular r:id="rId37"/>
      <p:italic r:id="rId38"/>
    </p:embeddedFont>
    <p:embeddedFont>
      <p:font typeface="Montserrat Medium" pitchFamily="2" charset="0"/>
      <p:regular r:id="rId39"/>
      <p:italic r:id="rId40"/>
    </p:embeddedFont>
    <p:embeddedFont>
      <p:font typeface="Montserrat SemiBold" pitchFamily="2" charset="0"/>
      <p:bold r:id="rId41"/>
      <p:boldItalic r:id="rId42"/>
    </p:embeddedFont>
    <p:embeddedFont>
      <p:font typeface="Newsreader" panose="02000000000000000000" pitchFamily="2" charset="0"/>
      <p:regular r:id="rId43"/>
      <p:bold r:id="rId44"/>
      <p:italic r:id="rId45"/>
      <p:boldItalic r:id="rId46"/>
    </p:embeddedFont>
  </p:embeddedFontLst>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D4"/>
    <a:srgbClr val="000000"/>
    <a:srgbClr val="818181"/>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FD5A-C133-41C8-B905-FE7CC16EA488}" v="3" dt="2024-08-19T11:42:50.3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60" d="100"/>
          <a:sy n="60" d="100"/>
        </p:scale>
        <p:origin x="58" y="178"/>
      </p:cViewPr>
      <p:guideLst/>
    </p:cSldViewPr>
  </p:slideViewPr>
  <p:notesTextViewPr>
    <p:cViewPr>
      <p:scale>
        <a:sx n="100" d="100"/>
        <a:sy n="100" d="100"/>
      </p:scale>
      <p:origin x="0" y="0"/>
    </p:cViewPr>
  </p:notesTextViewPr>
  <p:notesViewPr>
    <p:cSldViewPr snapToGrid="0" showGuides="1">
      <p:cViewPr varScale="1">
        <p:scale>
          <a:sx n="68" d="100"/>
          <a:sy n="68" d="100"/>
        </p:scale>
        <p:origin x="134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2F5FDE-981E-4220-A76A-230313EA848C}"/>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2871BE-E3C2-4F1D-A981-BA520FD2AF09}"/>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9969A76A-11FB-4FB5-B2DE-FAA612BB93A9}" type="datetimeFigureOut">
              <a:rPr lang="en-GB" smtClean="0"/>
              <a:t>11/10/2024</a:t>
            </a:fld>
            <a:endParaRPr lang="en-GB"/>
          </a:p>
        </p:txBody>
      </p:sp>
      <p:sp>
        <p:nvSpPr>
          <p:cNvPr id="4" name="Footer Placeholder 3">
            <a:extLst>
              <a:ext uri="{FF2B5EF4-FFF2-40B4-BE49-F238E27FC236}">
                <a16:creationId xmlns:a16="http://schemas.microsoft.com/office/drawing/2014/main" id="{D9B2949F-8DAE-4904-9527-7A8C190EDCD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3D3F37-8A5C-48E2-AD1D-EC84C2F0532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D83D95F-ECE8-48A5-85CF-A648AE98E262}" type="slidenum">
              <a:rPr lang="en-GB" smtClean="0"/>
              <a:t>‹#›</a:t>
            </a:fld>
            <a:endParaRPr lang="en-GB"/>
          </a:p>
        </p:txBody>
      </p:sp>
    </p:spTree>
    <p:extLst>
      <p:ext uri="{BB962C8B-B14F-4D97-AF65-F5344CB8AC3E}">
        <p14:creationId xmlns:p14="http://schemas.microsoft.com/office/powerpoint/2010/main" val="274232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7C829B5-9EA8-4C8E-AED3-B2E7B763547D}" type="datetimeFigureOut">
              <a:rPr lang="en-GB" smtClean="0"/>
              <a:t>11/10/2024</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C047919-F5D7-4EC6-91AA-10969845FB7E}" type="slidenum">
              <a:rPr lang="en-GB" smtClean="0"/>
              <a:t>‹#›</a:t>
            </a:fld>
            <a:endParaRPr lang="en-GB"/>
          </a:p>
        </p:txBody>
      </p:sp>
    </p:spTree>
    <p:extLst>
      <p:ext uri="{BB962C8B-B14F-4D97-AF65-F5344CB8AC3E}">
        <p14:creationId xmlns:p14="http://schemas.microsoft.com/office/powerpoint/2010/main" val="291825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5D5D4"/>
        </a:solidFill>
        <a:effectLst/>
      </p:bgPr>
    </p:bg>
    <p:spTree>
      <p:nvGrpSpPr>
        <p:cNvPr id="1" name=""/>
        <p:cNvGrpSpPr/>
        <p:nvPr/>
      </p:nvGrpSpPr>
      <p:grpSpPr>
        <a:xfrm>
          <a:off x="0" y="0"/>
          <a:ext cx="0" cy="0"/>
          <a:chOff x="0" y="0"/>
          <a:chExt cx="0" cy="0"/>
        </a:xfrm>
      </p:grpSpPr>
      <p:sp>
        <p:nvSpPr>
          <p:cNvPr id="4" name="Heading - Main">
            <a:extLst>
              <a:ext uri="{FF2B5EF4-FFF2-40B4-BE49-F238E27FC236}">
                <a16:creationId xmlns:a16="http://schemas.microsoft.com/office/drawing/2014/main" id="{14C6723C-3A68-43A1-855A-93C0796B0E65}"/>
              </a:ext>
            </a:extLst>
          </p:cNvPr>
          <p:cNvSpPr>
            <a:spLocks noGrp="1"/>
          </p:cNvSpPr>
          <p:nvPr>
            <p:ph type="title" hasCustomPrompt="1"/>
          </p:nvPr>
        </p:nvSpPr>
        <p:spPr>
          <a:xfrm>
            <a:off x="635000" y="685800"/>
            <a:ext cx="9309100" cy="805413"/>
          </a:xfrm>
        </p:spPr>
        <p:txBody>
          <a:bodyPr lIns="0" tIns="0" rIns="0" bIns="0"/>
          <a:lstStyle>
            <a:lvl1pPr>
              <a:lnSpc>
                <a:spcPts val="6200"/>
              </a:lnSpc>
              <a:defRPr sz="6600" b="0" i="0" spc="-150">
                <a:solidFill>
                  <a:schemeClr val="tx1"/>
                </a:solidFill>
                <a:latin typeface="Montserrat Medium"/>
                <a:cs typeface="Montserrat Medium"/>
              </a:defRPr>
            </a:lvl1pPr>
          </a:lstStyle>
          <a:p>
            <a:r>
              <a:rPr lang="en-GB" dirty="0"/>
              <a:t>Page examples</a:t>
            </a:r>
            <a:endParaRPr dirty="0"/>
          </a:p>
        </p:txBody>
      </p:sp>
      <p:sp>
        <p:nvSpPr>
          <p:cNvPr id="5" name="object 8">
            <a:extLst>
              <a:ext uri="{FF2B5EF4-FFF2-40B4-BE49-F238E27FC236}">
                <a16:creationId xmlns:a16="http://schemas.microsoft.com/office/drawing/2014/main" id="{C4233B71-3090-40E7-B83A-C1905F5FE06E}"/>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6" name="Holder 4">
            <a:extLst>
              <a:ext uri="{FF2B5EF4-FFF2-40B4-BE49-F238E27FC236}">
                <a16:creationId xmlns:a16="http://schemas.microsoft.com/office/drawing/2014/main" id="{506BA043-688A-4997-A4D7-0B900EE062CA}"/>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5412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ver - Light -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7D7924-3652-4DD5-8CC2-FB9F2313D151}"/>
              </a:ext>
            </a:extLst>
          </p:cNvPr>
          <p:cNvSpPr>
            <a:spLocks noGrp="1"/>
          </p:cNvSpPr>
          <p:nvPr>
            <p:ph type="pic" sz="quarter" idx="11"/>
          </p:nvPr>
        </p:nvSpPr>
        <p:spPr>
          <a:xfrm>
            <a:off x="0" y="0"/>
            <a:ext cx="20104100" cy="11309350"/>
          </a:xfrm>
          <a:solidFill>
            <a:schemeClr val="bg1">
              <a:alpha val="35000"/>
            </a:schemeClr>
          </a:solidFill>
        </p:spPr>
        <p:txBody>
          <a:bodyPr/>
          <a:lstStyle/>
          <a:p>
            <a:r>
              <a:rPr lang="en-US"/>
              <a:t>Click icon to add picture</a:t>
            </a:r>
            <a:endParaRPr lang="en-GB" dirty="0"/>
          </a:p>
        </p:txBody>
      </p:sp>
      <p:sp>
        <p:nvSpPr>
          <p:cNvPr id="2" name="Holder 2"/>
          <p:cNvSpPr>
            <a:spLocks noGrp="1"/>
          </p:cNvSpPr>
          <p:nvPr>
            <p:ph type="title" hasCustomPrompt="1"/>
          </p:nvPr>
        </p:nvSpPr>
        <p:spPr>
          <a:xfrm>
            <a:off x="7002793" y="4248457"/>
            <a:ext cx="10033182"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Cover Page with image (Light) heading here</a:t>
            </a:r>
            <a:endParaRPr dirty="0"/>
          </a:p>
        </p:txBody>
      </p:sp>
      <p:sp>
        <p:nvSpPr>
          <p:cNvPr id="10" name="Text Placeholder 9">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7002463" y="6568182"/>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Tree>
    <p:extLst>
      <p:ext uri="{BB962C8B-B14F-4D97-AF65-F5344CB8AC3E}">
        <p14:creationId xmlns:p14="http://schemas.microsoft.com/office/powerpoint/2010/main" val="16358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4B4C50-49FA-4C00-8605-E56302D0F73B}"/>
              </a:ext>
            </a:extLst>
          </p:cNvPr>
          <p:cNvPicPr>
            <a:picLocks noChangeAspect="1"/>
          </p:cNvPicPr>
          <p:nvPr userDrawn="1"/>
        </p:nvPicPr>
        <p:blipFill>
          <a:blip r:embed="rId2"/>
          <a:stretch>
            <a:fillRect/>
          </a:stretch>
        </p:blipFill>
        <p:spPr>
          <a:xfrm>
            <a:off x="-12700" y="-28575"/>
            <a:ext cx="20129500" cy="11366500"/>
          </a:xfrm>
          <a:prstGeom prst="rect">
            <a:avLst/>
          </a:prstGeom>
        </p:spPr>
      </p:pic>
      <p:sp>
        <p:nvSpPr>
          <p:cNvPr id="2" name="Holder 2"/>
          <p:cNvSpPr>
            <a:spLocks noGrp="1"/>
          </p:cNvSpPr>
          <p:nvPr>
            <p:ph type="title" hasCustomPrompt="1"/>
          </p:nvPr>
        </p:nvSpPr>
        <p:spPr>
          <a:xfrm>
            <a:off x="628040" y="4103387"/>
            <a:ext cx="9309100" cy="2031325"/>
          </a:xfrm>
        </p:spPr>
        <p:txBody>
          <a:bodyPr lIns="0" tIns="0" rIns="0" bIns="0"/>
          <a:lstStyle>
            <a:lvl1pPr>
              <a:lnSpc>
                <a:spcPct val="100000"/>
              </a:lnSpc>
              <a:defRPr sz="6600" b="0" i="0" spc="-150">
                <a:solidFill>
                  <a:schemeClr val="bg1"/>
                </a:solidFill>
                <a:latin typeface="Montserrat Medium"/>
                <a:cs typeface="Montserrat Medium"/>
              </a:defRPr>
            </a:lvl1pPr>
          </a:lstStyle>
          <a:p>
            <a:r>
              <a:rPr lang="en-GB" dirty="0"/>
              <a:t>Dividing page title goes here please</a:t>
            </a:r>
            <a:endParaRPr dirty="0"/>
          </a:p>
        </p:txBody>
      </p:sp>
      <p:sp>
        <p:nvSpPr>
          <p:cNvPr id="10" name="Text Placeholder 9">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627710" y="6568182"/>
            <a:ext cx="9309100" cy="615553"/>
          </a:xfrm>
        </p:spPr>
        <p:txBody>
          <a:bodyPr/>
          <a:lstStyle>
            <a:lvl1pPr>
              <a:defRPr sz="2000">
                <a:solidFill>
                  <a:schemeClr val="bg1"/>
                </a:solidFill>
                <a:latin typeface="Montserrat"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z="2000" dirty="0">
                <a:solidFill>
                  <a:srgbClr val="FFFFFF"/>
                </a:solidFill>
              </a:rPr>
              <a:t>Lorem ipsum </a:t>
            </a:r>
            <a:r>
              <a:rPr lang="en-GB" sz="2000" dirty="0" err="1">
                <a:solidFill>
                  <a:srgbClr val="FFFFFF"/>
                </a:solidFill>
              </a:rPr>
              <a:t>dolor</a:t>
            </a:r>
            <a:r>
              <a:rPr lang="en-GB" sz="2000" dirty="0">
                <a:solidFill>
                  <a:srgbClr val="FFFFFF"/>
                </a:solidFill>
              </a:rPr>
              <a:t> sit </a:t>
            </a:r>
            <a:r>
              <a:rPr lang="en-GB" sz="2000" dirty="0" err="1">
                <a:solidFill>
                  <a:srgbClr val="FFFFFF"/>
                </a:solidFill>
              </a:rPr>
              <a:t>amet</a:t>
            </a:r>
            <a:r>
              <a:rPr lang="en-GB" sz="2000" dirty="0">
                <a:solidFill>
                  <a:srgbClr val="FFFFFF"/>
                </a:solidFill>
              </a:rPr>
              <a:t>, </a:t>
            </a:r>
            <a:r>
              <a:rPr lang="en-GB" sz="2000" dirty="0" err="1">
                <a:solidFill>
                  <a:srgbClr val="FFFFFF"/>
                </a:solidFill>
              </a:rPr>
              <a:t>consectetuer</a:t>
            </a:r>
            <a:r>
              <a:rPr lang="en-GB" sz="2000" dirty="0">
                <a:solidFill>
                  <a:srgbClr val="FFFFFF"/>
                </a:solidFill>
              </a:rPr>
              <a:t> </a:t>
            </a:r>
            <a:r>
              <a:rPr lang="en-GB" sz="2000" dirty="0" err="1">
                <a:solidFill>
                  <a:srgbClr val="FFFFFF"/>
                </a:solidFill>
              </a:rPr>
              <a:t>adipiscing</a:t>
            </a:r>
            <a:r>
              <a:rPr lang="en-GB" sz="2000" dirty="0">
                <a:solidFill>
                  <a:srgbClr val="FFFFFF"/>
                </a:solidFill>
              </a:rPr>
              <a:t> </a:t>
            </a:r>
            <a:r>
              <a:rPr lang="en-GB" sz="2000" dirty="0" err="1">
                <a:solidFill>
                  <a:srgbClr val="FFFFFF"/>
                </a:solidFill>
              </a:rPr>
              <a:t>elit</a:t>
            </a:r>
            <a:r>
              <a:rPr lang="en-GB" sz="2000" dirty="0">
                <a:solidFill>
                  <a:srgbClr val="FFFFFF"/>
                </a:solidFill>
              </a:rPr>
              <a:t>. Maecenas </a:t>
            </a:r>
            <a:r>
              <a:rPr lang="en-GB" sz="2000" dirty="0" err="1">
                <a:solidFill>
                  <a:srgbClr val="FFFFFF"/>
                </a:solidFill>
              </a:rPr>
              <a:t>porttitor</a:t>
            </a:r>
            <a:r>
              <a:rPr lang="en-GB" sz="2000" dirty="0">
                <a:solidFill>
                  <a:srgbClr val="FFFFFF"/>
                </a:solidFill>
              </a:rPr>
              <a:t> </a:t>
            </a:r>
            <a:r>
              <a:rPr lang="en-GB" sz="2000" dirty="0" err="1">
                <a:solidFill>
                  <a:srgbClr val="FFFFFF"/>
                </a:solidFill>
              </a:rPr>
              <a:t>congue</a:t>
            </a:r>
            <a:r>
              <a:rPr lang="en-GB" sz="2000" dirty="0">
                <a:solidFill>
                  <a:srgbClr val="FFFFFF"/>
                </a:solidFill>
              </a:rPr>
              <a:t> </a:t>
            </a:r>
            <a:r>
              <a:rPr lang="en-GB" sz="2000" dirty="0" err="1">
                <a:solidFill>
                  <a:srgbClr val="FFFFFF"/>
                </a:solidFill>
              </a:rPr>
              <a:t>massa</a:t>
            </a:r>
            <a:r>
              <a:rPr lang="en-GB" sz="2000" dirty="0">
                <a:solidFill>
                  <a:srgbClr val="FFFFFF"/>
                </a:solidFill>
              </a:rPr>
              <a:t>. </a:t>
            </a:r>
            <a:r>
              <a:rPr lang="en-GB" sz="2000" dirty="0" err="1">
                <a:solidFill>
                  <a:srgbClr val="FFFFFF"/>
                </a:solidFill>
              </a:rPr>
              <a:t>Fusce</a:t>
            </a:r>
            <a:r>
              <a:rPr lang="en-GB" sz="2000" dirty="0">
                <a:solidFill>
                  <a:srgbClr val="FFFFFF"/>
                </a:solidFill>
              </a:rPr>
              <a:t> </a:t>
            </a:r>
            <a:r>
              <a:rPr lang="en-GB" sz="2000" dirty="0" err="1">
                <a:solidFill>
                  <a:srgbClr val="FFFFFF"/>
                </a:solidFill>
              </a:rPr>
              <a:t>posuere</a:t>
            </a:r>
            <a:r>
              <a:rPr lang="en-GB" sz="2000" dirty="0">
                <a:solidFill>
                  <a:srgbClr val="FFFFFF"/>
                </a:solidFill>
              </a:rPr>
              <a:t>, magna </a:t>
            </a:r>
            <a:r>
              <a:rPr lang="en-GB" sz="2000" dirty="0" err="1">
                <a:solidFill>
                  <a:srgbClr val="FFFFFF"/>
                </a:solidFill>
              </a:rPr>
              <a:t>sed</a:t>
            </a:r>
            <a:r>
              <a:rPr lang="en-GB" sz="2000" dirty="0">
                <a:solidFill>
                  <a:srgbClr val="FFFFFF"/>
                </a:solidFill>
              </a:rPr>
              <a:t> pulvinar </a:t>
            </a:r>
            <a:r>
              <a:rPr lang="en-GB" sz="2000" dirty="0" err="1">
                <a:solidFill>
                  <a:srgbClr val="FFFFFF"/>
                </a:solidFill>
              </a:rPr>
              <a:t>ultricies</a:t>
            </a:r>
            <a:r>
              <a:rPr lang="en-GB" sz="2000" dirty="0">
                <a:solidFill>
                  <a:srgbClr val="FFFFFF"/>
                </a:solidFill>
              </a:rPr>
              <a:t>.</a:t>
            </a:r>
          </a:p>
        </p:txBody>
      </p:sp>
      <p:sp>
        <p:nvSpPr>
          <p:cNvPr id="6" name="shoosmiths.com">
            <a:extLst>
              <a:ext uri="{FF2B5EF4-FFF2-40B4-BE49-F238E27FC236}">
                <a16:creationId xmlns:a16="http://schemas.microsoft.com/office/drawing/2014/main" id="{E62506D6-6E4F-41E4-8C8F-40D7AE9C3B24}"/>
              </a:ext>
            </a:extLst>
          </p:cNvPr>
          <p:cNvSpPr txBox="1"/>
          <p:nvPr userDrawn="1"/>
        </p:nvSpPr>
        <p:spPr>
          <a:xfrm>
            <a:off x="642771" y="10490853"/>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bg1"/>
                </a:solidFill>
                <a:latin typeface="Montserrat Medium"/>
                <a:cs typeface="Montserrat Medium"/>
              </a:rPr>
              <a:t>www.shoosmiths.com</a:t>
            </a:r>
            <a:endParaRPr sz="1300" u="none" dirty="0">
              <a:solidFill>
                <a:schemeClr val="bg1"/>
              </a:solidFill>
              <a:latin typeface="Montserrat Medium"/>
              <a:cs typeface="Montserrat Medium"/>
            </a:endParaRPr>
          </a:p>
        </p:txBody>
      </p:sp>
      <p:sp>
        <p:nvSpPr>
          <p:cNvPr id="8" name="Holder 4">
            <a:extLst>
              <a:ext uri="{FF2B5EF4-FFF2-40B4-BE49-F238E27FC236}">
                <a16:creationId xmlns:a16="http://schemas.microsoft.com/office/drawing/2014/main" id="{7028D610-A79F-48FD-BA3C-9089CA8AB069}"/>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solidFill>
                  <a:schemeClr val="bg1"/>
                </a:solidFill>
                <a:latin typeface="+mj-lt"/>
              </a:rPr>
              <a:pPr/>
              <a:t>‹#›</a:t>
            </a:fld>
            <a:endParaRPr lang="en-GB" dirty="0">
              <a:solidFill>
                <a:schemeClr val="bg1"/>
              </a:solidFill>
              <a:latin typeface="+mj-lt"/>
            </a:endParaRPr>
          </a:p>
        </p:txBody>
      </p:sp>
    </p:spTree>
    <p:extLst>
      <p:ext uri="{BB962C8B-B14F-4D97-AF65-F5344CB8AC3E}">
        <p14:creationId xmlns:p14="http://schemas.microsoft.com/office/powerpoint/2010/main" val="13134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Simple Statement or Quo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4B4C50-49FA-4C00-8605-E56302D0F73B}"/>
              </a:ext>
            </a:extLst>
          </p:cNvPr>
          <p:cNvPicPr>
            <a:picLocks noChangeAspect="1"/>
          </p:cNvPicPr>
          <p:nvPr userDrawn="1"/>
        </p:nvPicPr>
        <p:blipFill>
          <a:blip r:embed="rId2"/>
          <a:stretch>
            <a:fillRect/>
          </a:stretch>
        </p:blipFill>
        <p:spPr>
          <a:xfrm>
            <a:off x="-12700" y="-28575"/>
            <a:ext cx="20129500" cy="11366500"/>
          </a:xfrm>
          <a:prstGeom prst="rect">
            <a:avLst/>
          </a:prstGeom>
        </p:spPr>
      </p:pic>
      <p:sp>
        <p:nvSpPr>
          <p:cNvPr id="2" name="Holder 2"/>
          <p:cNvSpPr>
            <a:spLocks noGrp="1"/>
          </p:cNvSpPr>
          <p:nvPr>
            <p:ph type="title" hasCustomPrompt="1"/>
          </p:nvPr>
        </p:nvSpPr>
        <p:spPr>
          <a:xfrm>
            <a:off x="625011" y="2038657"/>
            <a:ext cx="9309100" cy="6771084"/>
          </a:xfrm>
        </p:spPr>
        <p:txBody>
          <a:bodyPr lIns="0" tIns="0" rIns="0" bIns="0"/>
          <a:lstStyle>
            <a:lvl1pPr>
              <a:lnSpc>
                <a:spcPts val="6600"/>
              </a:lnSpc>
              <a:defRPr sz="6000" b="0" i="0" spc="-150">
                <a:solidFill>
                  <a:schemeClr val="bg1"/>
                </a:solidFill>
                <a:latin typeface="Montserrat Medium"/>
                <a:cs typeface="Montserrat Medium"/>
              </a:defRPr>
            </a:lvl1pPr>
          </a:lstStyle>
          <a:p>
            <a:r>
              <a:rPr lang="en-GB" dirty="0"/>
              <a:t>“Simple message lorem ipsum dolor sit amet, consectetuer adipiscing elit. Maecenas porttitor congue massa. Fusce posuere, magna sed pulvinar </a:t>
            </a:r>
            <a:r>
              <a:rPr lang="en-GB" dirty="0" err="1"/>
              <a:t>ultricies</a:t>
            </a:r>
            <a:r>
              <a:rPr lang="en-GB" dirty="0"/>
              <a:t>”.</a:t>
            </a:r>
            <a:br>
              <a:rPr lang="en-GB" dirty="0"/>
            </a:br>
            <a:endParaRPr dirty="0"/>
          </a:p>
        </p:txBody>
      </p:sp>
      <p:sp>
        <p:nvSpPr>
          <p:cNvPr id="6" name="shoosmiths.com">
            <a:extLst>
              <a:ext uri="{FF2B5EF4-FFF2-40B4-BE49-F238E27FC236}">
                <a16:creationId xmlns:a16="http://schemas.microsoft.com/office/drawing/2014/main" id="{3F58C993-E5D1-4758-8F87-0CE4D0E67214}"/>
              </a:ext>
            </a:extLst>
          </p:cNvPr>
          <p:cNvSpPr txBox="1"/>
          <p:nvPr userDrawn="1"/>
        </p:nvSpPr>
        <p:spPr>
          <a:xfrm>
            <a:off x="642771" y="10490853"/>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bg1"/>
                </a:solidFill>
                <a:latin typeface="Montserrat Medium"/>
                <a:cs typeface="Montserrat Medium"/>
              </a:rPr>
              <a:t>www.shoosmiths.com</a:t>
            </a:r>
            <a:endParaRPr sz="1300" u="none" dirty="0">
              <a:solidFill>
                <a:schemeClr val="bg1"/>
              </a:solidFill>
              <a:latin typeface="Montserrat Medium"/>
              <a:cs typeface="Montserrat Medium"/>
            </a:endParaRPr>
          </a:p>
        </p:txBody>
      </p:sp>
      <p:sp>
        <p:nvSpPr>
          <p:cNvPr id="7" name="Page Number">
            <a:extLst>
              <a:ext uri="{FF2B5EF4-FFF2-40B4-BE49-F238E27FC236}">
                <a16:creationId xmlns:a16="http://schemas.microsoft.com/office/drawing/2014/main" id="{65AA46B6-43BA-427E-A182-21D093A84E4E}"/>
              </a:ext>
            </a:extLst>
          </p:cNvPr>
          <p:cNvSpPr>
            <a:spLocks noGrp="1"/>
          </p:cNvSpPr>
          <p:nvPr>
            <p:ph type="sldNum" sz="quarter" idx="7"/>
          </p:nvPr>
        </p:nvSpPr>
        <p:spPr>
          <a:xfrm>
            <a:off x="18056225" y="10460546"/>
            <a:ext cx="1352313" cy="207454"/>
          </a:xfrm>
          <a:prstGeom prst="rect">
            <a:avLst/>
          </a:prstGeom>
        </p:spPr>
        <p:txBody>
          <a:bodyPr lIns="0" tIns="0" rIns="0" bIns="0"/>
          <a:lstStyle>
            <a:lvl1pPr algn="r">
              <a:defRPr sz="1500">
                <a:solidFill>
                  <a:schemeClr val="bg1"/>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10050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 Layout - Light - Image Top">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7002793" y="6200791"/>
            <a:ext cx="9309100"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Lorem ipsum dolor sit amet, </a:t>
            </a:r>
            <a:r>
              <a:rPr lang="en-GB" dirty="0" err="1"/>
              <a:t>consectetuer</a:t>
            </a:r>
            <a:endParaRPr dirty="0"/>
          </a:p>
        </p:txBody>
      </p:sp>
      <p:sp>
        <p:nvSpPr>
          <p:cNvPr id="10" name="Text Placeholder 9">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7002463" y="8531670"/>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11" name="Picture Placeholder 10">
            <a:extLst>
              <a:ext uri="{FF2B5EF4-FFF2-40B4-BE49-F238E27FC236}">
                <a16:creationId xmlns:a16="http://schemas.microsoft.com/office/drawing/2014/main" id="{670C954E-DD60-4192-A289-C0F1FDD6FCF7}"/>
              </a:ext>
            </a:extLst>
          </p:cNvPr>
          <p:cNvSpPr>
            <a:spLocks noGrp="1"/>
          </p:cNvSpPr>
          <p:nvPr>
            <p:ph type="pic" sz="quarter" idx="11"/>
          </p:nvPr>
        </p:nvSpPr>
        <p:spPr>
          <a:xfrm>
            <a:off x="660302" y="694690"/>
            <a:ext cx="18753236" cy="4943753"/>
          </a:xfrm>
          <a:custGeom>
            <a:avLst/>
            <a:gdLst>
              <a:gd name="connsiteX0" fmla="*/ 0 w 18639693"/>
              <a:gd name="connsiteY0" fmla="*/ 0 h 4936133"/>
              <a:gd name="connsiteX1" fmla="*/ 0 w 18639693"/>
              <a:gd name="connsiteY1" fmla="*/ 0 h 4936133"/>
              <a:gd name="connsiteX2" fmla="*/ 18639693 w 18639693"/>
              <a:gd name="connsiteY2" fmla="*/ 0 h 4936133"/>
              <a:gd name="connsiteX3" fmla="*/ 18639693 w 18639693"/>
              <a:gd name="connsiteY3" fmla="*/ 0 h 4936133"/>
              <a:gd name="connsiteX4" fmla="*/ 18639693 w 18639693"/>
              <a:gd name="connsiteY4" fmla="*/ 4936133 h 4936133"/>
              <a:gd name="connsiteX5" fmla="*/ 18639693 w 18639693"/>
              <a:gd name="connsiteY5" fmla="*/ 4936133 h 4936133"/>
              <a:gd name="connsiteX6" fmla="*/ 0 w 18639693"/>
              <a:gd name="connsiteY6" fmla="*/ 4936133 h 4936133"/>
              <a:gd name="connsiteX7" fmla="*/ 0 w 18639693"/>
              <a:gd name="connsiteY7" fmla="*/ 4936133 h 4936133"/>
              <a:gd name="connsiteX8" fmla="*/ 0 w 18639693"/>
              <a:gd name="connsiteY8" fmla="*/ 0 h 4936133"/>
              <a:gd name="connsiteX0" fmla="*/ 0 w 18639693"/>
              <a:gd name="connsiteY0" fmla="*/ 0 h 4936133"/>
              <a:gd name="connsiteX1" fmla="*/ 0 w 18639693"/>
              <a:gd name="connsiteY1" fmla="*/ 0 h 4936133"/>
              <a:gd name="connsiteX2" fmla="*/ 18639693 w 18639693"/>
              <a:gd name="connsiteY2" fmla="*/ 0 h 4936133"/>
              <a:gd name="connsiteX3" fmla="*/ 18639693 w 18639693"/>
              <a:gd name="connsiteY3" fmla="*/ 0 h 4936133"/>
              <a:gd name="connsiteX4" fmla="*/ 18637348 w 18639693"/>
              <a:gd name="connsiteY4" fmla="*/ 4410710 h 4936133"/>
              <a:gd name="connsiteX5" fmla="*/ 18639693 w 18639693"/>
              <a:gd name="connsiteY5" fmla="*/ 4936133 h 4936133"/>
              <a:gd name="connsiteX6" fmla="*/ 18639693 w 18639693"/>
              <a:gd name="connsiteY6" fmla="*/ 4936133 h 4936133"/>
              <a:gd name="connsiteX7" fmla="*/ 0 w 18639693"/>
              <a:gd name="connsiteY7" fmla="*/ 4936133 h 4936133"/>
              <a:gd name="connsiteX8" fmla="*/ 0 w 18639693"/>
              <a:gd name="connsiteY8" fmla="*/ 4936133 h 4936133"/>
              <a:gd name="connsiteX9" fmla="*/ 0 w 18639693"/>
              <a:gd name="connsiteY9" fmla="*/ 0 h 493613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639693 w 18639693"/>
              <a:gd name="connsiteY5" fmla="*/ 493613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39693" h="4943753">
                <a:moveTo>
                  <a:pt x="0" y="0"/>
                </a:moveTo>
                <a:lnTo>
                  <a:pt x="0" y="0"/>
                </a:lnTo>
                <a:lnTo>
                  <a:pt x="18639693" y="0"/>
                </a:lnTo>
                <a:lnTo>
                  <a:pt x="18639693" y="0"/>
                </a:lnTo>
                <a:cubicBezTo>
                  <a:pt x="18638911" y="1470237"/>
                  <a:pt x="18638130" y="2940473"/>
                  <a:pt x="18637348" y="4410710"/>
                </a:cubicBezTo>
                <a:cubicBezTo>
                  <a:pt x="18630987" y="4540607"/>
                  <a:pt x="18556996" y="4680507"/>
                  <a:pt x="18508724" y="4720393"/>
                </a:cubicBezTo>
                <a:cubicBezTo>
                  <a:pt x="18450463" y="4787544"/>
                  <a:pt x="18311714" y="4932799"/>
                  <a:pt x="18159632" y="4943753"/>
                </a:cubicBezTo>
                <a:lnTo>
                  <a:pt x="0" y="4936133"/>
                </a:lnTo>
                <a:lnTo>
                  <a:pt x="0" y="4936133"/>
                </a:lnTo>
                <a:lnTo>
                  <a:pt x="0" y="0"/>
                </a:lnTo>
                <a:close/>
              </a:path>
            </a:pathLst>
          </a:custGeom>
          <a:solidFill>
            <a:schemeClr val="bg1">
              <a:lumMod val="95000"/>
            </a:schemeClr>
          </a:solidFill>
          <a:ln>
            <a:noFill/>
          </a:ln>
        </p:spPr>
        <p:txBody>
          <a:bodyPr/>
          <a:lstStyle/>
          <a:p>
            <a:r>
              <a:rPr lang="en-US"/>
              <a:t>Click icon to add picture</a:t>
            </a:r>
            <a:endParaRPr lang="en-GB"/>
          </a:p>
        </p:txBody>
      </p:sp>
      <p:sp>
        <p:nvSpPr>
          <p:cNvPr id="50" name="shoosmiths.com">
            <a:extLst>
              <a:ext uri="{FF2B5EF4-FFF2-40B4-BE49-F238E27FC236}">
                <a16:creationId xmlns:a16="http://schemas.microsoft.com/office/drawing/2014/main" id="{703409BD-5439-41B0-A5ED-0B7957A711D0}"/>
              </a:ext>
            </a:extLst>
          </p:cNvPr>
          <p:cNvSpPr txBox="1"/>
          <p:nvPr userDrawn="1"/>
        </p:nvSpPr>
        <p:spPr>
          <a:xfrm>
            <a:off x="644061" y="1048297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51" name="For What Matters">
            <a:extLst>
              <a:ext uri="{FF2B5EF4-FFF2-40B4-BE49-F238E27FC236}">
                <a16:creationId xmlns:a16="http://schemas.microsoft.com/office/drawing/2014/main" id="{064B07D3-2E5A-44E1-92A4-5230D0118321}"/>
              </a:ext>
            </a:extLst>
          </p:cNvPr>
          <p:cNvSpPr/>
          <p:nvPr userDrawn="1"/>
        </p:nvSpPr>
        <p:spPr>
          <a:xfrm>
            <a:off x="18056682" y="1012311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sp>
        <p:nvSpPr>
          <p:cNvPr id="52" name="Logo Black">
            <a:extLst>
              <a:ext uri="{FF2B5EF4-FFF2-40B4-BE49-F238E27FC236}">
                <a16:creationId xmlns:a16="http://schemas.microsoft.com/office/drawing/2014/main" id="{89717C01-F494-4420-A486-588EAEF8861C}"/>
              </a:ext>
            </a:extLst>
          </p:cNvPr>
          <p:cNvSpPr/>
          <p:nvPr userDrawn="1"/>
        </p:nvSpPr>
        <p:spPr>
          <a:xfrm>
            <a:off x="658129" y="6270167"/>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0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3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0"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3"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tx1"/>
          </a:solidFill>
          <a:ln w="2478"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8860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Layout - Light - Image Botto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70C954E-DD60-4192-A289-C0F1FDD6FCF7}"/>
              </a:ext>
            </a:extLst>
          </p:cNvPr>
          <p:cNvSpPr>
            <a:spLocks noGrp="1"/>
          </p:cNvSpPr>
          <p:nvPr>
            <p:ph type="pic" sz="quarter" idx="11"/>
          </p:nvPr>
        </p:nvSpPr>
        <p:spPr>
          <a:xfrm>
            <a:off x="655638" y="5561807"/>
            <a:ext cx="18757900" cy="5106193"/>
          </a:xfrm>
          <a:custGeom>
            <a:avLst/>
            <a:gdLst>
              <a:gd name="connsiteX0" fmla="*/ 0 w 18639693"/>
              <a:gd name="connsiteY0" fmla="*/ 0 h 4936133"/>
              <a:gd name="connsiteX1" fmla="*/ 0 w 18639693"/>
              <a:gd name="connsiteY1" fmla="*/ 0 h 4936133"/>
              <a:gd name="connsiteX2" fmla="*/ 18639693 w 18639693"/>
              <a:gd name="connsiteY2" fmla="*/ 0 h 4936133"/>
              <a:gd name="connsiteX3" fmla="*/ 18639693 w 18639693"/>
              <a:gd name="connsiteY3" fmla="*/ 0 h 4936133"/>
              <a:gd name="connsiteX4" fmla="*/ 18639693 w 18639693"/>
              <a:gd name="connsiteY4" fmla="*/ 4936133 h 4936133"/>
              <a:gd name="connsiteX5" fmla="*/ 18639693 w 18639693"/>
              <a:gd name="connsiteY5" fmla="*/ 4936133 h 4936133"/>
              <a:gd name="connsiteX6" fmla="*/ 0 w 18639693"/>
              <a:gd name="connsiteY6" fmla="*/ 4936133 h 4936133"/>
              <a:gd name="connsiteX7" fmla="*/ 0 w 18639693"/>
              <a:gd name="connsiteY7" fmla="*/ 4936133 h 4936133"/>
              <a:gd name="connsiteX8" fmla="*/ 0 w 18639693"/>
              <a:gd name="connsiteY8" fmla="*/ 0 h 4936133"/>
              <a:gd name="connsiteX0" fmla="*/ 0 w 18639693"/>
              <a:gd name="connsiteY0" fmla="*/ 0 h 4936133"/>
              <a:gd name="connsiteX1" fmla="*/ 0 w 18639693"/>
              <a:gd name="connsiteY1" fmla="*/ 0 h 4936133"/>
              <a:gd name="connsiteX2" fmla="*/ 18639693 w 18639693"/>
              <a:gd name="connsiteY2" fmla="*/ 0 h 4936133"/>
              <a:gd name="connsiteX3" fmla="*/ 18639693 w 18639693"/>
              <a:gd name="connsiteY3" fmla="*/ 0 h 4936133"/>
              <a:gd name="connsiteX4" fmla="*/ 18637348 w 18639693"/>
              <a:gd name="connsiteY4" fmla="*/ 4410710 h 4936133"/>
              <a:gd name="connsiteX5" fmla="*/ 18639693 w 18639693"/>
              <a:gd name="connsiteY5" fmla="*/ 4936133 h 4936133"/>
              <a:gd name="connsiteX6" fmla="*/ 18639693 w 18639693"/>
              <a:gd name="connsiteY6" fmla="*/ 4936133 h 4936133"/>
              <a:gd name="connsiteX7" fmla="*/ 0 w 18639693"/>
              <a:gd name="connsiteY7" fmla="*/ 4936133 h 4936133"/>
              <a:gd name="connsiteX8" fmla="*/ 0 w 18639693"/>
              <a:gd name="connsiteY8" fmla="*/ 4936133 h 4936133"/>
              <a:gd name="connsiteX9" fmla="*/ 0 w 18639693"/>
              <a:gd name="connsiteY9" fmla="*/ 0 h 493613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639693 w 18639693"/>
              <a:gd name="connsiteY5" fmla="*/ 493613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487292 w 18639693"/>
              <a:gd name="connsiteY5" fmla="*/ 476087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13486 w 18639693"/>
              <a:gd name="connsiteY5" fmla="*/ 4810880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 name="connsiteX0" fmla="*/ 0 w 18639693"/>
              <a:gd name="connsiteY0" fmla="*/ 0 h 4943753"/>
              <a:gd name="connsiteX1" fmla="*/ 0 w 18639693"/>
              <a:gd name="connsiteY1" fmla="*/ 0 h 4943753"/>
              <a:gd name="connsiteX2" fmla="*/ 18639693 w 18639693"/>
              <a:gd name="connsiteY2" fmla="*/ 0 h 4943753"/>
              <a:gd name="connsiteX3" fmla="*/ 18639693 w 18639693"/>
              <a:gd name="connsiteY3" fmla="*/ 0 h 4943753"/>
              <a:gd name="connsiteX4" fmla="*/ 18637348 w 18639693"/>
              <a:gd name="connsiteY4" fmla="*/ 4410710 h 4943753"/>
              <a:gd name="connsiteX5" fmla="*/ 18508724 w 18639693"/>
              <a:gd name="connsiteY5" fmla="*/ 4720393 h 4943753"/>
              <a:gd name="connsiteX6" fmla="*/ 18159632 w 18639693"/>
              <a:gd name="connsiteY6" fmla="*/ 4943753 h 4943753"/>
              <a:gd name="connsiteX7" fmla="*/ 0 w 18639693"/>
              <a:gd name="connsiteY7" fmla="*/ 4936133 h 4943753"/>
              <a:gd name="connsiteX8" fmla="*/ 0 w 18639693"/>
              <a:gd name="connsiteY8" fmla="*/ 4936133 h 4943753"/>
              <a:gd name="connsiteX9" fmla="*/ 0 w 18639693"/>
              <a:gd name="connsiteY9" fmla="*/ 0 h 494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39693" h="4943753">
                <a:moveTo>
                  <a:pt x="0" y="0"/>
                </a:moveTo>
                <a:lnTo>
                  <a:pt x="0" y="0"/>
                </a:lnTo>
                <a:lnTo>
                  <a:pt x="18639693" y="0"/>
                </a:lnTo>
                <a:lnTo>
                  <a:pt x="18639693" y="0"/>
                </a:lnTo>
                <a:cubicBezTo>
                  <a:pt x="18638911" y="1470237"/>
                  <a:pt x="18638130" y="2940473"/>
                  <a:pt x="18637348" y="4410710"/>
                </a:cubicBezTo>
                <a:cubicBezTo>
                  <a:pt x="18630987" y="4540607"/>
                  <a:pt x="18556996" y="4680507"/>
                  <a:pt x="18508724" y="4720393"/>
                </a:cubicBezTo>
                <a:cubicBezTo>
                  <a:pt x="18450463" y="4787544"/>
                  <a:pt x="18311714" y="4932799"/>
                  <a:pt x="18159632" y="4943753"/>
                </a:cubicBezTo>
                <a:lnTo>
                  <a:pt x="0" y="4936133"/>
                </a:lnTo>
                <a:lnTo>
                  <a:pt x="0" y="4936133"/>
                </a:lnTo>
                <a:lnTo>
                  <a:pt x="0" y="0"/>
                </a:lnTo>
                <a:close/>
              </a:path>
            </a:pathLst>
          </a:custGeom>
          <a:solidFill>
            <a:schemeClr val="bg1">
              <a:lumMod val="95000"/>
            </a:schemeClr>
          </a:solidFill>
          <a:ln>
            <a:noFill/>
          </a:ln>
        </p:spPr>
        <p:txBody>
          <a:bodyPr/>
          <a:lstStyle/>
          <a:p>
            <a:r>
              <a:rPr lang="en-US"/>
              <a:t>Click icon to add picture</a:t>
            </a:r>
            <a:endParaRPr lang="en-GB"/>
          </a:p>
        </p:txBody>
      </p:sp>
      <p:sp>
        <p:nvSpPr>
          <p:cNvPr id="2" name="Holder 2"/>
          <p:cNvSpPr>
            <a:spLocks noGrp="1"/>
          </p:cNvSpPr>
          <p:nvPr>
            <p:ph type="title" hasCustomPrompt="1"/>
          </p:nvPr>
        </p:nvSpPr>
        <p:spPr>
          <a:xfrm>
            <a:off x="7002793" y="904891"/>
            <a:ext cx="9309100"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Text to go here</a:t>
            </a:r>
            <a:br>
              <a:rPr lang="en-GB" dirty="0"/>
            </a:br>
            <a:r>
              <a:rPr lang="en-GB" dirty="0"/>
              <a:t>Text to go here</a:t>
            </a:r>
            <a:endParaRPr dirty="0"/>
          </a:p>
        </p:txBody>
      </p:sp>
      <p:sp>
        <p:nvSpPr>
          <p:cNvPr id="34" name="Text Placeholder 9">
            <a:extLst>
              <a:ext uri="{FF2B5EF4-FFF2-40B4-BE49-F238E27FC236}">
                <a16:creationId xmlns:a16="http://schemas.microsoft.com/office/drawing/2014/main" id="{C9233E63-9B60-433D-ABAD-53A0CEE0E10F}"/>
              </a:ext>
            </a:extLst>
          </p:cNvPr>
          <p:cNvSpPr>
            <a:spLocks noGrp="1"/>
          </p:cNvSpPr>
          <p:nvPr>
            <p:ph type="body" sz="quarter" idx="10" hasCustomPrompt="1"/>
          </p:nvPr>
        </p:nvSpPr>
        <p:spPr>
          <a:xfrm>
            <a:off x="7002463" y="3074615"/>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37" name="Logo Black">
            <a:extLst>
              <a:ext uri="{FF2B5EF4-FFF2-40B4-BE49-F238E27FC236}">
                <a16:creationId xmlns:a16="http://schemas.microsoft.com/office/drawing/2014/main" id="{852180B5-C4D6-4312-8A4C-2CFB22F51E63}"/>
              </a:ext>
            </a:extLst>
          </p:cNvPr>
          <p:cNvSpPr/>
          <p:nvPr userDrawn="1"/>
        </p:nvSpPr>
        <p:spPr>
          <a:xfrm>
            <a:off x="658129" y="955753"/>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0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3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0"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3"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tx1"/>
          </a:solidFill>
          <a:ln w="2478" cap="flat">
            <a:noFill/>
            <a:prstDash val="solid"/>
            <a:miter/>
          </a:ln>
        </p:spPr>
        <p:txBody>
          <a:bodyPr wrap="square" rtlCol="0" anchor="ctr">
            <a:noAutofit/>
          </a:bodyPr>
          <a:lstStyle/>
          <a:p>
            <a:endParaRPr lang="en-GB"/>
          </a:p>
        </p:txBody>
      </p:sp>
      <p:sp>
        <p:nvSpPr>
          <p:cNvPr id="38" name="shoosmiths.com">
            <a:extLst>
              <a:ext uri="{FF2B5EF4-FFF2-40B4-BE49-F238E27FC236}">
                <a16:creationId xmlns:a16="http://schemas.microsoft.com/office/drawing/2014/main" id="{DD6E8939-B1A3-4C12-80DE-6140C5C33096}"/>
              </a:ext>
            </a:extLst>
          </p:cNvPr>
          <p:cNvSpPr txBox="1"/>
          <p:nvPr userDrawn="1"/>
        </p:nvSpPr>
        <p:spPr>
          <a:xfrm>
            <a:off x="644061" y="5118490"/>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39" name="For What Matters">
            <a:extLst>
              <a:ext uri="{FF2B5EF4-FFF2-40B4-BE49-F238E27FC236}">
                <a16:creationId xmlns:a16="http://schemas.microsoft.com/office/drawing/2014/main" id="{26A5734E-51B5-423B-8115-B9930C6F0BA7}"/>
              </a:ext>
            </a:extLst>
          </p:cNvPr>
          <p:cNvSpPr/>
          <p:nvPr userDrawn="1"/>
        </p:nvSpPr>
        <p:spPr>
          <a:xfrm>
            <a:off x="18056682" y="4758629"/>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338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 Basic - Text-Layout">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015663"/>
          </a:xfrm>
        </p:spPr>
        <p:txBody>
          <a:bodyPr/>
          <a:lstStyle>
            <a:lvl1pPr>
              <a:defRPr sz="6600">
                <a:solidFill>
                  <a:schemeClr val="tx1"/>
                </a:solidFill>
                <a:latin typeface="Montserrat Medium"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Main headline</a:t>
            </a:r>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p:nvPr>
        </p:nvSpPr>
        <p:spPr>
          <a:xfrm>
            <a:off x="662781" y="3463017"/>
            <a:ext cx="18750757" cy="2546851"/>
          </a:xfrm>
        </p:spPr>
        <p:txBody>
          <a:bodyPr/>
          <a:lstStyle>
            <a:lvl1pPr marL="457200" indent="-457200">
              <a:lnSpc>
                <a:spcPct val="150000"/>
              </a:lnSpc>
              <a:buFont typeface="Arial" panose="020B0604020202020204" pitchFamily="34" charset="0"/>
              <a:buChar char="•"/>
              <a:defRPr sz="3200">
                <a:solidFill>
                  <a:schemeClr val="tx1"/>
                </a:solidFill>
                <a:latin typeface="+mn-lt"/>
              </a:defRPr>
            </a:lvl1pPr>
            <a:lvl2pPr marL="742950" indent="-285750">
              <a:lnSpc>
                <a:spcPct val="150000"/>
              </a:lnSpc>
              <a:buFont typeface="Arial" panose="020B0604020202020204" pitchFamily="34" charset="0"/>
              <a:buChar char="•"/>
              <a:defRPr sz="2000">
                <a:solidFill>
                  <a:schemeClr val="tx1"/>
                </a:solidFill>
              </a:defRPr>
            </a:lvl2pPr>
            <a:lvl3pPr marL="1200150" indent="-285750">
              <a:lnSpc>
                <a:spcPct val="150000"/>
              </a:lnSpc>
              <a:buFont typeface="Arial" panose="020B0604020202020204" pitchFamily="34" charset="0"/>
              <a:buChar char="•"/>
              <a:defRPr sz="2000">
                <a:solidFill>
                  <a:schemeClr val="tx1"/>
                </a:solidFill>
              </a:defRPr>
            </a:lvl3pPr>
            <a:lvl4pPr marL="1657350" indent="-285750">
              <a:lnSpc>
                <a:spcPct val="150000"/>
              </a:lnSpc>
              <a:buFont typeface="Arial" panose="020B0604020202020204" pitchFamily="34" charset="0"/>
              <a:buChar char="•"/>
              <a:defRPr sz="2000">
                <a:solidFill>
                  <a:schemeClr val="tx1"/>
                </a:solidFill>
              </a:defRPr>
            </a:lvl4pPr>
            <a:lvl5pPr marL="2114550" indent="-285750">
              <a:lnSpc>
                <a:spcPct val="150000"/>
              </a:lnSpc>
              <a:buFont typeface="Arial" panose="020B0604020202020204" pitchFamily="34" charset="0"/>
              <a:buChar cha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 Text-Layout - 1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015663"/>
          </a:xfrm>
        </p:spPr>
        <p:txBody>
          <a:bodyPr/>
          <a:lstStyle>
            <a:lvl1pPr>
              <a:defRPr sz="6600">
                <a:solidFill>
                  <a:schemeClr val="tx1"/>
                </a:solidFill>
                <a:latin typeface="Montserrat Medium"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One Column</a:t>
            </a:r>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3463017"/>
            <a:ext cx="18750757" cy="5077160"/>
          </a:xfrm>
        </p:spPr>
        <p:txBody>
          <a:bodyPr numCol="1" spcCol="252000">
            <a:noAutofit/>
          </a:bodyPr>
          <a:lstStyle>
            <a:lvl1pPr marL="0" indent="0">
              <a:lnSpc>
                <a:spcPct val="100000"/>
              </a:lnSpc>
              <a:buFont typeface="Arial" panose="020B0604020202020204" pitchFamily="34" charset="0"/>
              <a:buNone/>
              <a:defRPr sz="20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a:t>
            </a:r>
            <a:r>
              <a:rPr lang="en-GB" b="0" i="0" dirty="0" err="1">
                <a:solidFill>
                  <a:srgbClr val="202124"/>
                </a:solidFill>
                <a:effectLst/>
                <a:latin typeface="Google Sans"/>
              </a:rPr>
              <a:t>urna</a:t>
            </a:r>
            <a:r>
              <a:rPr lang="en-GB" b="0" i="0" dirty="0">
                <a:solidFill>
                  <a:srgbClr val="202124"/>
                </a:solidFill>
                <a:effectLst/>
                <a:latin typeface="Google Sans"/>
              </a:rPr>
              <a:t>.</a:t>
            </a:r>
            <a:endParaRPr lang="en-US" dirty="0"/>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237036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 Text-Layout - 2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015663"/>
          </a:xfrm>
        </p:spPr>
        <p:txBody>
          <a:bodyPr/>
          <a:lstStyle>
            <a:lvl1pPr>
              <a:defRPr sz="6600">
                <a:solidFill>
                  <a:schemeClr val="tx1"/>
                </a:solidFill>
                <a:latin typeface="Montserrat Medium"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Two Column</a:t>
            </a:r>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3463017"/>
            <a:ext cx="18750757" cy="6271826"/>
          </a:xfrm>
        </p:spPr>
        <p:txBody>
          <a:bodyPr numCol="2" spcCol="252000">
            <a:noAutofit/>
          </a:bodyPr>
          <a:lstStyle>
            <a:lvl1pPr marL="0" indent="0">
              <a:lnSpc>
                <a:spcPct val="100000"/>
              </a:lnSpc>
              <a:buFont typeface="Arial" panose="020B0604020202020204" pitchFamily="34" charset="0"/>
              <a:buNone/>
              <a:defRPr sz="20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US" dirty="0"/>
          </a:p>
          <a:p>
            <a:pPr lvl="0"/>
            <a:br>
              <a:rPr lang="en-GB" b="0" i="0" dirty="0">
                <a:solidFill>
                  <a:srgbClr val="202124"/>
                </a:solidFill>
                <a:effectLst/>
                <a:latin typeface="Google Sans"/>
              </a:rPr>
            </a:br>
            <a:br>
              <a:rPr lang="en-GB" b="0" i="0" dirty="0">
                <a:solidFill>
                  <a:srgbClr val="202124"/>
                </a:solidFill>
                <a:effectLst/>
                <a:latin typeface="Google Sans"/>
              </a:rPr>
            </a:br>
            <a:r>
              <a:rPr lang="en-GB" b="0" i="0" dirty="0">
                <a:solidFill>
                  <a:srgbClr val="202124"/>
                </a:solidFill>
                <a:effectLst/>
                <a:latin typeface="Google Sans"/>
              </a:rPr>
              <a:t>Lorem ipsum </a:t>
            </a:r>
            <a:r>
              <a:rPr lang="en-GB" b="0" i="0" dirty="0" err="1">
                <a:solidFill>
                  <a:srgbClr val="202124"/>
                </a:solidFill>
                <a:effectLst/>
                <a:latin typeface="Google Sans"/>
              </a:rPr>
              <a:t>dolor</a:t>
            </a:r>
            <a:r>
              <a:rPr lang="en-GB" b="0" i="0" dirty="0">
                <a:solidFill>
                  <a:srgbClr val="202124"/>
                </a:solidFill>
                <a:effectLst/>
                <a:latin typeface="Google Sans"/>
              </a:rPr>
              <a:t> sit </a:t>
            </a:r>
            <a:r>
              <a:rPr lang="en-GB" b="0" i="0" dirty="0" err="1">
                <a:solidFill>
                  <a:srgbClr val="202124"/>
                </a:solidFill>
                <a:effectLst/>
                <a:latin typeface="Google Sans"/>
              </a:rPr>
              <a:t>amet</a:t>
            </a:r>
            <a:r>
              <a:rPr lang="en-GB" b="0" i="0" dirty="0">
                <a:solidFill>
                  <a:srgbClr val="202124"/>
                </a:solidFill>
                <a:effectLst/>
                <a:latin typeface="Google Sans"/>
              </a:rPr>
              <a:t>, </a:t>
            </a:r>
            <a:r>
              <a:rPr lang="en-GB" b="0" i="0" dirty="0" err="1">
                <a:solidFill>
                  <a:srgbClr val="202124"/>
                </a:solidFill>
                <a:effectLst/>
                <a:latin typeface="Google Sans"/>
              </a:rPr>
              <a:t>consectetuer</a:t>
            </a:r>
            <a:r>
              <a:rPr lang="en-GB" b="0" i="0" dirty="0">
                <a:solidFill>
                  <a:srgbClr val="202124"/>
                </a:solidFill>
                <a:effectLst/>
                <a:latin typeface="Google Sans"/>
              </a:rPr>
              <a:t> </a:t>
            </a:r>
            <a:r>
              <a:rPr lang="en-GB" b="0" i="0" dirty="0" err="1">
                <a:solidFill>
                  <a:srgbClr val="202124"/>
                </a:solidFill>
                <a:effectLst/>
                <a:latin typeface="Google Sans"/>
              </a:rPr>
              <a:t>adipiscing</a:t>
            </a:r>
            <a:r>
              <a:rPr lang="en-GB" b="0" i="0" dirty="0">
                <a:solidFill>
                  <a:srgbClr val="202124"/>
                </a:solidFill>
                <a:effectLst/>
                <a:latin typeface="Google Sans"/>
              </a:rPr>
              <a:t> </a:t>
            </a:r>
            <a:r>
              <a:rPr lang="en-GB" b="0" i="0" dirty="0" err="1">
                <a:solidFill>
                  <a:srgbClr val="202124"/>
                </a:solidFill>
                <a:effectLst/>
                <a:latin typeface="Google Sans"/>
              </a:rPr>
              <a:t>elit</a:t>
            </a:r>
            <a:r>
              <a:rPr lang="en-GB" b="0" i="0" dirty="0">
                <a:solidFill>
                  <a:srgbClr val="202124"/>
                </a:solidFill>
                <a:effectLst/>
                <a:latin typeface="Google Sans"/>
              </a:rPr>
              <a:t>. Maecenas </a:t>
            </a:r>
            <a:r>
              <a:rPr lang="en-GB" b="0" i="0" dirty="0" err="1">
                <a:solidFill>
                  <a:srgbClr val="202124"/>
                </a:solidFill>
                <a:effectLst/>
                <a:latin typeface="Google Sans"/>
              </a:rPr>
              <a:t>porttitor</a:t>
            </a:r>
            <a:r>
              <a:rPr lang="en-GB" b="0" i="0" dirty="0">
                <a:solidFill>
                  <a:srgbClr val="202124"/>
                </a:solidFill>
                <a:effectLst/>
                <a:latin typeface="Google Sans"/>
              </a:rPr>
              <a:t> </a:t>
            </a:r>
            <a:r>
              <a:rPr lang="en-GB" b="0" i="0" dirty="0" err="1">
                <a:solidFill>
                  <a:srgbClr val="202124"/>
                </a:solidFill>
                <a:effectLst/>
                <a:latin typeface="Google Sans"/>
              </a:rPr>
              <a:t>congue</a:t>
            </a:r>
            <a:r>
              <a:rPr lang="en-GB" b="0" i="0" dirty="0">
                <a:solidFill>
                  <a:srgbClr val="202124"/>
                </a:solidFill>
                <a:effectLst/>
                <a:latin typeface="Google Sans"/>
              </a:rPr>
              <a:t> </a:t>
            </a:r>
            <a:r>
              <a:rPr lang="en-GB" b="0" i="0" dirty="0" err="1">
                <a:solidFill>
                  <a:srgbClr val="202124"/>
                </a:solidFill>
                <a:effectLst/>
                <a:latin typeface="Google Sans"/>
              </a:rPr>
              <a:t>massa</a:t>
            </a:r>
            <a:r>
              <a:rPr lang="en-GB" b="0" i="0" dirty="0">
                <a:solidFill>
                  <a:srgbClr val="202124"/>
                </a:solidFill>
                <a:effectLst/>
                <a:latin typeface="Google Sans"/>
              </a:rPr>
              <a:t>. </a:t>
            </a:r>
            <a:r>
              <a:rPr lang="en-GB" b="0" i="0" dirty="0" err="1">
                <a:solidFill>
                  <a:srgbClr val="202124"/>
                </a:solidFill>
                <a:effectLst/>
                <a:latin typeface="Google Sans"/>
              </a:rPr>
              <a:t>Fusce</a:t>
            </a:r>
            <a:r>
              <a:rPr lang="en-GB" b="0" i="0" dirty="0">
                <a:solidFill>
                  <a:srgbClr val="202124"/>
                </a:solidFill>
                <a:effectLst/>
                <a:latin typeface="Google Sans"/>
              </a:rPr>
              <a:t> </a:t>
            </a:r>
            <a:r>
              <a:rPr lang="en-GB" b="0" i="0" dirty="0" err="1">
                <a:solidFill>
                  <a:srgbClr val="202124"/>
                </a:solidFill>
                <a:effectLst/>
                <a:latin typeface="Google Sans"/>
              </a:rPr>
              <a:t>posuere</a:t>
            </a:r>
            <a:r>
              <a:rPr lang="en-GB" b="0" i="0" dirty="0">
                <a:solidFill>
                  <a:srgbClr val="202124"/>
                </a:solidFill>
                <a:effectLst/>
                <a:latin typeface="Google Sans"/>
              </a:rPr>
              <a:t>, magna </a:t>
            </a:r>
            <a:r>
              <a:rPr lang="en-GB" b="0" i="0" dirty="0" err="1">
                <a:solidFill>
                  <a:srgbClr val="202124"/>
                </a:solidFill>
                <a:effectLst/>
                <a:latin typeface="Google Sans"/>
              </a:rPr>
              <a:t>sed</a:t>
            </a:r>
            <a:r>
              <a:rPr lang="en-GB" b="0" i="0" dirty="0">
                <a:solidFill>
                  <a:srgbClr val="202124"/>
                </a:solidFill>
                <a:effectLst/>
                <a:latin typeface="Google Sans"/>
              </a:rPr>
              <a:t> pulvinar </a:t>
            </a:r>
            <a:r>
              <a:rPr lang="en-GB" b="0" i="0" dirty="0" err="1">
                <a:solidFill>
                  <a:srgbClr val="202124"/>
                </a:solidFill>
                <a:effectLst/>
                <a:latin typeface="Google Sans"/>
              </a:rPr>
              <a:t>ultricies</a:t>
            </a:r>
            <a:r>
              <a:rPr lang="en-GB" b="0" i="0" dirty="0">
                <a:solidFill>
                  <a:srgbClr val="202124"/>
                </a:solidFill>
                <a:effectLst/>
                <a:latin typeface="Google Sans"/>
              </a:rPr>
              <a:t>, </a:t>
            </a:r>
            <a:r>
              <a:rPr lang="en-GB" b="0" i="0" dirty="0" err="1">
                <a:solidFill>
                  <a:srgbClr val="202124"/>
                </a:solidFill>
                <a:effectLst/>
                <a:latin typeface="Google Sans"/>
              </a:rPr>
              <a:t>purus</a:t>
            </a:r>
            <a:r>
              <a:rPr lang="en-GB" b="0" i="0" dirty="0">
                <a:solidFill>
                  <a:srgbClr val="202124"/>
                </a:solidFill>
                <a:effectLst/>
                <a:latin typeface="Google Sans"/>
              </a:rPr>
              <a:t> </a:t>
            </a:r>
            <a:r>
              <a:rPr lang="en-GB" b="0" i="0" dirty="0" err="1">
                <a:solidFill>
                  <a:srgbClr val="202124"/>
                </a:solidFill>
                <a:effectLst/>
                <a:latin typeface="Google Sans"/>
              </a:rPr>
              <a:t>lectus</a:t>
            </a:r>
            <a:r>
              <a:rPr lang="en-GB" b="0" i="0" dirty="0">
                <a:solidFill>
                  <a:srgbClr val="202124"/>
                </a:solidFill>
                <a:effectLst/>
                <a:latin typeface="Google Sans"/>
              </a:rPr>
              <a:t> </a:t>
            </a:r>
            <a:r>
              <a:rPr lang="en-GB" b="0" i="0" dirty="0" err="1">
                <a:solidFill>
                  <a:srgbClr val="202124"/>
                </a:solidFill>
                <a:effectLst/>
                <a:latin typeface="Google Sans"/>
              </a:rPr>
              <a:t>malesuada</a:t>
            </a:r>
            <a:r>
              <a:rPr lang="en-GB" b="0" i="0" dirty="0">
                <a:solidFill>
                  <a:srgbClr val="202124"/>
                </a:solidFill>
                <a:effectLst/>
                <a:latin typeface="Google Sans"/>
              </a:rPr>
              <a:t> libero, sit </a:t>
            </a:r>
            <a:r>
              <a:rPr lang="en-GB" b="0" i="0" dirty="0" err="1">
                <a:solidFill>
                  <a:srgbClr val="202124"/>
                </a:solidFill>
                <a:effectLst/>
                <a:latin typeface="Google Sans"/>
              </a:rPr>
              <a:t>amet</a:t>
            </a:r>
            <a:r>
              <a:rPr lang="en-GB" b="0" i="0" dirty="0">
                <a:solidFill>
                  <a:srgbClr val="202124"/>
                </a:solidFill>
                <a:effectLst/>
                <a:latin typeface="Google Sans"/>
              </a:rPr>
              <a:t> </a:t>
            </a:r>
            <a:r>
              <a:rPr lang="en-GB" b="0" i="0" dirty="0" err="1">
                <a:solidFill>
                  <a:srgbClr val="202124"/>
                </a:solidFill>
                <a:effectLst/>
                <a:latin typeface="Google Sans"/>
              </a:rPr>
              <a:t>commodo</a:t>
            </a:r>
            <a:r>
              <a:rPr lang="en-GB" b="0" i="0" dirty="0">
                <a:solidFill>
                  <a:srgbClr val="202124"/>
                </a:solidFill>
                <a:effectLst/>
                <a:latin typeface="Google Sans"/>
              </a:rPr>
              <a:t> magna eros </a:t>
            </a:r>
            <a:r>
              <a:rPr lang="en-GB" b="0" i="0" dirty="0" err="1">
                <a:solidFill>
                  <a:srgbClr val="202124"/>
                </a:solidFill>
                <a:effectLst/>
                <a:latin typeface="Google Sans"/>
              </a:rPr>
              <a:t>quis</a:t>
            </a:r>
            <a:r>
              <a:rPr lang="en-GB" b="0" i="0" dirty="0">
                <a:solidFill>
                  <a:srgbClr val="202124"/>
                </a:solidFill>
                <a:effectLst/>
                <a:latin typeface="Google Sans"/>
              </a:rPr>
              <a:t>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a:t>
            </a:r>
            <a:r>
              <a:rPr lang="en-GB" b="0" i="0" dirty="0" err="1">
                <a:solidFill>
                  <a:srgbClr val="202124"/>
                </a:solidFill>
                <a:effectLst/>
                <a:latin typeface="Google Sans"/>
              </a:rPr>
              <a:t>viverra</a:t>
            </a:r>
            <a:r>
              <a:rPr lang="en-GB" b="0" i="0" dirty="0">
                <a:solidFill>
                  <a:srgbClr val="202124"/>
                </a:solidFill>
                <a:effectLst/>
                <a:latin typeface="Google Sans"/>
              </a:rPr>
              <a:t> </a:t>
            </a:r>
            <a:r>
              <a:rPr lang="en-GB" b="0" i="0" dirty="0" err="1">
                <a:solidFill>
                  <a:srgbClr val="202124"/>
                </a:solidFill>
                <a:effectLst/>
                <a:latin typeface="Google Sans"/>
              </a:rPr>
              <a:t>imperdiet</a:t>
            </a:r>
            <a:r>
              <a:rPr lang="en-GB" b="0" i="0" dirty="0">
                <a:solidFill>
                  <a:srgbClr val="202124"/>
                </a:solidFill>
                <a:effectLst/>
                <a:latin typeface="Google Sans"/>
              </a:rPr>
              <a:t> </a:t>
            </a:r>
            <a:r>
              <a:rPr lang="en-GB" b="0" i="0" dirty="0" err="1">
                <a:solidFill>
                  <a:srgbClr val="202124"/>
                </a:solidFill>
                <a:effectLst/>
                <a:latin typeface="Google Sans"/>
              </a:rPr>
              <a:t>enim</a:t>
            </a:r>
            <a:r>
              <a:rPr lang="en-GB" b="0" i="0" dirty="0">
                <a:solidFill>
                  <a:srgbClr val="202124"/>
                </a:solidFill>
                <a:effectLst/>
                <a:latin typeface="Google Sans"/>
              </a:rPr>
              <a:t>. </a:t>
            </a:r>
            <a:r>
              <a:rPr lang="en-GB" b="0" i="0" dirty="0" err="1">
                <a:solidFill>
                  <a:srgbClr val="202124"/>
                </a:solidFill>
                <a:effectLst/>
                <a:latin typeface="Google Sans"/>
              </a:rPr>
              <a:t>Fusce</a:t>
            </a:r>
            <a:r>
              <a:rPr lang="en-GB" b="0" i="0" dirty="0">
                <a:solidFill>
                  <a:srgbClr val="202124"/>
                </a:solidFill>
                <a:effectLst/>
                <a:latin typeface="Google Sans"/>
              </a:rPr>
              <a:t> est. </a:t>
            </a:r>
            <a:r>
              <a:rPr lang="en-GB" b="0" i="0" dirty="0" err="1">
                <a:solidFill>
                  <a:srgbClr val="202124"/>
                </a:solidFill>
                <a:effectLst/>
                <a:latin typeface="Google Sans"/>
              </a:rPr>
              <a:t>Vivamus</a:t>
            </a:r>
            <a:r>
              <a:rPr lang="en-GB" b="0" i="0" dirty="0">
                <a:solidFill>
                  <a:srgbClr val="202124"/>
                </a:solidFill>
                <a:effectLst/>
                <a:latin typeface="Google Sans"/>
              </a:rPr>
              <a:t> a </a:t>
            </a:r>
            <a:r>
              <a:rPr lang="en-GB" b="0" i="0" dirty="0" err="1">
                <a:solidFill>
                  <a:srgbClr val="202124"/>
                </a:solidFill>
                <a:effectLst/>
                <a:latin typeface="Google Sans"/>
              </a:rPr>
              <a:t>tellus</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r>
              <a:rPr lang="en-GB" b="0" i="0" dirty="0" err="1">
                <a:solidFill>
                  <a:srgbClr val="202124"/>
                </a:solidFill>
                <a:effectLst/>
                <a:latin typeface="Google Sans"/>
              </a:rPr>
              <a:t>Pellentesque</a:t>
            </a:r>
            <a:r>
              <a:rPr lang="en-GB" b="0" i="0" dirty="0">
                <a:solidFill>
                  <a:srgbClr val="202124"/>
                </a:solidFill>
                <a:effectLst/>
                <a:latin typeface="Google Sans"/>
              </a:rPr>
              <a:t> habitant </a:t>
            </a:r>
            <a:r>
              <a:rPr lang="en-GB" b="0" i="0" dirty="0" err="1">
                <a:solidFill>
                  <a:srgbClr val="202124"/>
                </a:solidFill>
                <a:effectLst/>
                <a:latin typeface="Google Sans"/>
              </a:rPr>
              <a:t>morbi</a:t>
            </a:r>
            <a:r>
              <a:rPr lang="en-GB" b="0" i="0" dirty="0">
                <a:solidFill>
                  <a:srgbClr val="202124"/>
                </a:solidFill>
                <a:effectLst/>
                <a:latin typeface="Google Sans"/>
              </a:rPr>
              <a:t> </a:t>
            </a:r>
            <a:r>
              <a:rPr lang="en-GB" b="0" i="0" dirty="0" err="1">
                <a:solidFill>
                  <a:srgbClr val="202124"/>
                </a:solidFill>
                <a:effectLst/>
                <a:latin typeface="Google Sans"/>
              </a:rPr>
              <a:t>tristique</a:t>
            </a:r>
            <a:r>
              <a:rPr lang="en-GB" b="0" i="0" dirty="0">
                <a:solidFill>
                  <a:srgbClr val="202124"/>
                </a:solidFill>
                <a:effectLst/>
                <a:latin typeface="Google Sans"/>
              </a:rPr>
              <a:t> </a:t>
            </a:r>
            <a:r>
              <a:rPr lang="en-GB" b="0" i="0" dirty="0" err="1">
                <a:solidFill>
                  <a:srgbClr val="202124"/>
                </a:solidFill>
                <a:effectLst/>
                <a:latin typeface="Google Sans"/>
              </a:rPr>
              <a:t>senectus</a:t>
            </a:r>
            <a:r>
              <a:rPr lang="en-GB" b="0" i="0" dirty="0">
                <a:solidFill>
                  <a:srgbClr val="202124"/>
                </a:solidFill>
                <a:effectLst/>
                <a:latin typeface="Google Sans"/>
              </a:rPr>
              <a:t> et </a:t>
            </a:r>
            <a:r>
              <a:rPr lang="en-GB" b="0" i="0" dirty="0" err="1">
                <a:solidFill>
                  <a:srgbClr val="202124"/>
                </a:solidFill>
                <a:effectLst/>
                <a:latin typeface="Google Sans"/>
              </a:rPr>
              <a:t>netus</a:t>
            </a:r>
            <a:r>
              <a:rPr lang="en-GB" b="0" i="0" dirty="0">
                <a:solidFill>
                  <a:srgbClr val="202124"/>
                </a:solidFill>
                <a:effectLst/>
                <a:latin typeface="Google Sans"/>
              </a:rPr>
              <a:t> et </a:t>
            </a:r>
            <a:r>
              <a:rPr lang="en-GB" b="0" i="0" dirty="0" err="1">
                <a:solidFill>
                  <a:srgbClr val="202124"/>
                </a:solidFill>
                <a:effectLst/>
                <a:latin typeface="Google Sans"/>
              </a:rPr>
              <a:t>malesuada</a:t>
            </a:r>
            <a:r>
              <a:rPr lang="en-GB" b="0" i="0" dirty="0">
                <a:solidFill>
                  <a:srgbClr val="202124"/>
                </a:solidFill>
                <a:effectLst/>
                <a:latin typeface="Google Sans"/>
              </a:rPr>
              <a:t> fames ac </a:t>
            </a:r>
            <a:r>
              <a:rPr lang="en-GB" b="0" i="0" dirty="0" err="1">
                <a:solidFill>
                  <a:srgbClr val="202124"/>
                </a:solidFill>
                <a:effectLst/>
                <a:latin typeface="Google Sans"/>
              </a:rPr>
              <a:t>turpis</a:t>
            </a:r>
            <a:r>
              <a:rPr lang="en-GB" b="0" i="0" dirty="0">
                <a:solidFill>
                  <a:srgbClr val="202124"/>
                </a:solidFill>
                <a:effectLst/>
                <a:latin typeface="Google Sans"/>
              </a:rPr>
              <a:t> </a:t>
            </a:r>
            <a:r>
              <a:rPr lang="en-GB" b="0" i="0" dirty="0" err="1">
                <a:solidFill>
                  <a:srgbClr val="202124"/>
                </a:solidFill>
                <a:effectLst/>
                <a:latin typeface="Google Sans"/>
              </a:rPr>
              <a:t>egestas</a:t>
            </a:r>
            <a:r>
              <a:rPr lang="en-GB" b="0" i="0" dirty="0">
                <a:solidFill>
                  <a:srgbClr val="202124"/>
                </a:solidFill>
                <a:effectLst/>
                <a:latin typeface="Google Sans"/>
              </a:rPr>
              <a:t>. Proin pharetra </a:t>
            </a:r>
            <a:r>
              <a:rPr lang="en-GB" b="0" i="0" dirty="0" err="1">
                <a:solidFill>
                  <a:srgbClr val="202124"/>
                </a:solidFill>
                <a:effectLst/>
                <a:latin typeface="Google Sans"/>
              </a:rPr>
              <a:t>nonummy</a:t>
            </a:r>
            <a:r>
              <a:rPr lang="en-GB" b="0" i="0" dirty="0">
                <a:solidFill>
                  <a:srgbClr val="202124"/>
                </a:solidFill>
                <a:effectLst/>
                <a:latin typeface="Google Sans"/>
              </a:rPr>
              <a:t> </a:t>
            </a:r>
            <a:r>
              <a:rPr lang="en-GB" b="0" i="0" dirty="0" err="1">
                <a:solidFill>
                  <a:srgbClr val="202124"/>
                </a:solidFill>
                <a:effectLst/>
                <a:latin typeface="Google Sans"/>
              </a:rPr>
              <a:t>pede</a:t>
            </a:r>
            <a:r>
              <a:rPr lang="en-GB" b="0" i="0" dirty="0">
                <a:solidFill>
                  <a:srgbClr val="202124"/>
                </a:solidFill>
                <a:effectLst/>
                <a:latin typeface="Google Sans"/>
              </a:rPr>
              <a:t>. </a:t>
            </a:r>
            <a:r>
              <a:rPr lang="en-GB" b="0" i="0" dirty="0" err="1">
                <a:solidFill>
                  <a:srgbClr val="202124"/>
                </a:solidFill>
                <a:effectLst/>
                <a:latin typeface="Google Sans"/>
              </a:rPr>
              <a:t>Mauris</a:t>
            </a:r>
            <a:r>
              <a:rPr lang="en-GB" b="0" i="0" dirty="0">
                <a:solidFill>
                  <a:srgbClr val="202124"/>
                </a:solidFill>
                <a:effectLst/>
                <a:latin typeface="Google Sans"/>
              </a:rPr>
              <a:t> et </a:t>
            </a:r>
            <a:r>
              <a:rPr lang="en-GB" b="0" i="0" dirty="0" err="1">
                <a:solidFill>
                  <a:srgbClr val="202124"/>
                </a:solidFill>
                <a:effectLst/>
                <a:latin typeface="Google Sans"/>
              </a:rPr>
              <a:t>orci</a:t>
            </a:r>
            <a:r>
              <a:rPr lang="en-GB" b="0" i="0" dirty="0">
                <a:solidFill>
                  <a:srgbClr val="202124"/>
                </a:solidFill>
                <a:effectLst/>
                <a:latin typeface="Google Sans"/>
              </a:rPr>
              <a:t>.</a:t>
            </a:r>
          </a:p>
          <a:p>
            <a:pPr lvl="0"/>
            <a:br>
              <a:rPr lang="en-GB" b="0" i="0" dirty="0">
                <a:solidFill>
                  <a:srgbClr val="202124"/>
                </a:solidFill>
                <a:effectLst/>
                <a:latin typeface="Google Sans"/>
              </a:rPr>
            </a:br>
            <a:r>
              <a:rPr lang="en-GB" b="0" i="0" dirty="0">
                <a:solidFill>
                  <a:srgbClr val="202124"/>
                </a:solidFill>
                <a:effectLst/>
                <a:latin typeface="Google Sans"/>
              </a:rPr>
              <a:t>Purus </a:t>
            </a:r>
            <a:r>
              <a:rPr lang="en-GB" b="0" i="0" dirty="0" err="1">
                <a:solidFill>
                  <a:srgbClr val="202124"/>
                </a:solidFill>
                <a:effectLst/>
                <a:latin typeface="Google Sans"/>
              </a:rPr>
              <a:t>lectus</a:t>
            </a:r>
            <a:r>
              <a:rPr lang="en-GB" b="0" i="0" dirty="0">
                <a:solidFill>
                  <a:srgbClr val="202124"/>
                </a:solidFill>
                <a:effectLst/>
                <a:latin typeface="Google Sans"/>
              </a:rPr>
              <a:t> </a:t>
            </a:r>
            <a:r>
              <a:rPr lang="en-GB" b="0" i="0" dirty="0" err="1">
                <a:solidFill>
                  <a:srgbClr val="202124"/>
                </a:solidFill>
                <a:effectLst/>
                <a:latin typeface="Google Sans"/>
              </a:rPr>
              <a:t>malesuada</a:t>
            </a:r>
            <a:r>
              <a:rPr lang="en-GB" b="0" i="0" dirty="0">
                <a:solidFill>
                  <a:srgbClr val="202124"/>
                </a:solidFill>
                <a:effectLst/>
                <a:latin typeface="Google Sans"/>
              </a:rPr>
              <a:t> libero, sit </a:t>
            </a:r>
            <a:r>
              <a:rPr lang="en-GB" b="0" i="0" dirty="0" err="1">
                <a:solidFill>
                  <a:srgbClr val="202124"/>
                </a:solidFill>
                <a:effectLst/>
                <a:latin typeface="Google Sans"/>
              </a:rPr>
              <a:t>amet</a:t>
            </a:r>
            <a:r>
              <a:rPr lang="en-GB" b="0" i="0" dirty="0">
                <a:solidFill>
                  <a:srgbClr val="202124"/>
                </a:solidFill>
                <a:effectLst/>
                <a:latin typeface="Google Sans"/>
              </a:rPr>
              <a:t> </a:t>
            </a:r>
            <a:r>
              <a:rPr lang="en-GB" b="0" i="0" dirty="0" err="1">
                <a:solidFill>
                  <a:srgbClr val="202124"/>
                </a:solidFill>
                <a:effectLst/>
                <a:latin typeface="Google Sans"/>
              </a:rPr>
              <a:t>commodo</a:t>
            </a:r>
            <a:r>
              <a:rPr lang="en-GB" b="0" i="0" dirty="0">
                <a:solidFill>
                  <a:srgbClr val="202124"/>
                </a:solidFill>
                <a:effectLst/>
                <a:latin typeface="Google Sans"/>
              </a:rPr>
              <a:t> magna eros </a:t>
            </a:r>
            <a:r>
              <a:rPr lang="en-GB" b="0" i="0" dirty="0" err="1">
                <a:solidFill>
                  <a:srgbClr val="202124"/>
                </a:solidFill>
                <a:effectLst/>
                <a:latin typeface="Google Sans"/>
              </a:rPr>
              <a:t>quis</a:t>
            </a:r>
            <a:r>
              <a:rPr lang="en-GB" b="0" i="0" dirty="0">
                <a:solidFill>
                  <a:srgbClr val="202124"/>
                </a:solidFill>
                <a:effectLst/>
                <a:latin typeface="Google Sans"/>
              </a:rPr>
              <a:t>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br>
              <a:rPr lang="en-GB" b="0" i="0" dirty="0">
                <a:solidFill>
                  <a:srgbClr val="202124"/>
                </a:solidFill>
                <a:effectLst/>
                <a:latin typeface="Google Sans"/>
              </a:rPr>
            </a:br>
            <a:r>
              <a:rPr lang="en-GB" b="0" i="0" dirty="0" err="1">
                <a:solidFill>
                  <a:srgbClr val="202124"/>
                </a:solidFill>
                <a:effectLst/>
                <a:latin typeface="Google Sans"/>
              </a:rPr>
              <a:t>Pellentesque</a:t>
            </a:r>
            <a:r>
              <a:rPr lang="en-GB" b="0" i="0" dirty="0">
                <a:solidFill>
                  <a:srgbClr val="202124"/>
                </a:solidFill>
                <a:effectLst/>
                <a:latin typeface="Google Sans"/>
              </a:rPr>
              <a:t> habitant </a:t>
            </a:r>
            <a:r>
              <a:rPr lang="en-GB" b="0" i="0" dirty="0" err="1">
                <a:solidFill>
                  <a:srgbClr val="202124"/>
                </a:solidFill>
                <a:effectLst/>
                <a:latin typeface="Google Sans"/>
              </a:rPr>
              <a:t>morbi</a:t>
            </a:r>
            <a:r>
              <a:rPr lang="en-GB" b="0" i="0" dirty="0">
                <a:solidFill>
                  <a:srgbClr val="202124"/>
                </a:solidFill>
                <a:effectLst/>
                <a:latin typeface="Google Sans"/>
              </a:rPr>
              <a:t> </a:t>
            </a:r>
            <a:r>
              <a:rPr lang="en-GB" b="0" i="0" dirty="0" err="1">
                <a:solidFill>
                  <a:srgbClr val="202124"/>
                </a:solidFill>
                <a:effectLst/>
                <a:latin typeface="Google Sans"/>
              </a:rPr>
              <a:t>tristique</a:t>
            </a:r>
            <a:r>
              <a:rPr lang="en-GB" b="0" i="0" dirty="0">
                <a:solidFill>
                  <a:srgbClr val="202124"/>
                </a:solidFill>
                <a:effectLst/>
                <a:latin typeface="Google Sans"/>
              </a:rPr>
              <a:t> </a:t>
            </a:r>
            <a:r>
              <a:rPr lang="en-GB" b="0" i="0" dirty="0" err="1">
                <a:solidFill>
                  <a:srgbClr val="202124"/>
                </a:solidFill>
                <a:effectLst/>
                <a:latin typeface="Google Sans"/>
              </a:rPr>
              <a:t>senectus</a:t>
            </a:r>
            <a:r>
              <a:rPr lang="en-GB" b="0" i="0" dirty="0">
                <a:solidFill>
                  <a:srgbClr val="202124"/>
                </a:solidFill>
                <a:effectLst/>
                <a:latin typeface="Google Sans"/>
              </a:rPr>
              <a:t> et </a:t>
            </a:r>
            <a:r>
              <a:rPr lang="en-GB" b="0" i="0" dirty="0" err="1">
                <a:solidFill>
                  <a:srgbClr val="202124"/>
                </a:solidFill>
                <a:effectLst/>
                <a:latin typeface="Google Sans"/>
              </a:rPr>
              <a:t>netus</a:t>
            </a:r>
            <a:r>
              <a:rPr lang="en-GB" b="0" i="0" dirty="0">
                <a:solidFill>
                  <a:srgbClr val="202124"/>
                </a:solidFill>
                <a:effectLst/>
                <a:latin typeface="Google Sans"/>
              </a:rPr>
              <a:t> et </a:t>
            </a:r>
            <a:r>
              <a:rPr lang="en-GB" b="0" i="0" dirty="0" err="1">
                <a:solidFill>
                  <a:srgbClr val="202124"/>
                </a:solidFill>
                <a:effectLst/>
                <a:latin typeface="Google Sans"/>
              </a:rPr>
              <a:t>malesuada</a:t>
            </a:r>
            <a:r>
              <a:rPr lang="en-GB" b="0" i="0" dirty="0">
                <a:solidFill>
                  <a:srgbClr val="202124"/>
                </a:solidFill>
                <a:effectLst/>
                <a:latin typeface="Google Sans"/>
              </a:rPr>
              <a:t> fames ac </a:t>
            </a:r>
            <a:r>
              <a:rPr lang="en-GB" b="0" i="0" dirty="0" err="1">
                <a:solidFill>
                  <a:srgbClr val="202124"/>
                </a:solidFill>
                <a:effectLst/>
                <a:latin typeface="Google Sans"/>
              </a:rPr>
              <a:t>turpis</a:t>
            </a:r>
            <a:r>
              <a:rPr lang="en-GB" b="0" i="0" dirty="0">
                <a:solidFill>
                  <a:srgbClr val="202124"/>
                </a:solidFill>
                <a:effectLst/>
                <a:latin typeface="Google Sans"/>
              </a:rPr>
              <a:t> </a:t>
            </a:r>
            <a:r>
              <a:rPr lang="en-GB" b="0" i="0" dirty="0" err="1">
                <a:solidFill>
                  <a:srgbClr val="202124"/>
                </a:solidFill>
                <a:effectLst/>
                <a:latin typeface="Google Sans"/>
              </a:rPr>
              <a:t>egestas</a:t>
            </a:r>
            <a:r>
              <a:rPr lang="en-GB" b="0" i="0" dirty="0">
                <a:solidFill>
                  <a:srgbClr val="202124"/>
                </a:solidFill>
                <a:effectLst/>
                <a:latin typeface="Google Sans"/>
              </a:rPr>
              <a:t>. Proin pharetra </a:t>
            </a:r>
            <a:r>
              <a:rPr lang="en-GB" b="0" i="0" dirty="0" err="1">
                <a:solidFill>
                  <a:srgbClr val="202124"/>
                </a:solidFill>
                <a:effectLst/>
                <a:latin typeface="Google Sans"/>
              </a:rPr>
              <a:t>nonummy</a:t>
            </a:r>
            <a:r>
              <a:rPr lang="en-GB" b="0" i="0" dirty="0">
                <a:solidFill>
                  <a:srgbClr val="202124"/>
                </a:solidFill>
                <a:effectLst/>
                <a:latin typeface="Google Sans"/>
              </a:rPr>
              <a:t> </a:t>
            </a:r>
            <a:r>
              <a:rPr lang="en-GB" b="0" i="0" dirty="0" err="1">
                <a:solidFill>
                  <a:srgbClr val="202124"/>
                </a:solidFill>
                <a:effectLst/>
                <a:latin typeface="Google Sans"/>
              </a:rPr>
              <a:t>pede</a:t>
            </a:r>
            <a:r>
              <a:rPr lang="en-GB" b="0" i="0" dirty="0">
                <a:solidFill>
                  <a:srgbClr val="202124"/>
                </a:solidFill>
                <a:effectLst/>
                <a:latin typeface="Google Sans"/>
              </a:rPr>
              <a:t>. </a:t>
            </a:r>
            <a:r>
              <a:rPr lang="en-GB" b="0" i="0" dirty="0" err="1">
                <a:solidFill>
                  <a:srgbClr val="202124"/>
                </a:solidFill>
                <a:effectLst/>
                <a:latin typeface="Google Sans"/>
              </a:rPr>
              <a:t>Mauris</a:t>
            </a:r>
            <a:r>
              <a:rPr lang="en-GB" b="0" i="0" dirty="0">
                <a:solidFill>
                  <a:srgbClr val="202124"/>
                </a:solidFill>
                <a:effectLst/>
                <a:latin typeface="Google Sans"/>
              </a:rPr>
              <a:t> et </a:t>
            </a:r>
            <a:r>
              <a:rPr lang="en-GB" b="0" i="0" dirty="0" err="1">
                <a:solidFill>
                  <a:srgbClr val="202124"/>
                </a:solidFill>
                <a:effectLst/>
                <a:latin typeface="Google Sans"/>
              </a:rPr>
              <a:t>orci</a:t>
            </a:r>
            <a:r>
              <a:rPr lang="en-GB" b="0" i="0" dirty="0">
                <a:solidFill>
                  <a:srgbClr val="202124"/>
                </a:solidFill>
                <a:effectLst/>
                <a:latin typeface="Google Sans"/>
              </a:rPr>
              <a:t>.</a:t>
            </a:r>
          </a:p>
          <a:p>
            <a:pPr lvl="0"/>
            <a:r>
              <a:rPr lang="en-GB" b="0" i="0" dirty="0">
                <a:solidFill>
                  <a:srgbClr val="202124"/>
                </a:solidFill>
                <a:effectLst/>
                <a:latin typeface="Google Sans"/>
              </a:rPr>
              <a:t>Lorem ipsum </a:t>
            </a:r>
            <a:r>
              <a:rPr lang="en-GB" b="0" i="0" dirty="0" err="1">
                <a:solidFill>
                  <a:srgbClr val="202124"/>
                </a:solidFill>
                <a:effectLst/>
                <a:latin typeface="Google Sans"/>
              </a:rPr>
              <a:t>dolor</a:t>
            </a:r>
            <a:r>
              <a:rPr lang="en-GB" b="0" i="0" dirty="0">
                <a:solidFill>
                  <a:srgbClr val="202124"/>
                </a:solidFill>
                <a:effectLst/>
                <a:latin typeface="Google Sans"/>
              </a:rPr>
              <a:t> sit </a:t>
            </a:r>
            <a:r>
              <a:rPr lang="en-GB" b="0" i="0" dirty="0" err="1">
                <a:solidFill>
                  <a:srgbClr val="202124"/>
                </a:solidFill>
                <a:effectLst/>
                <a:latin typeface="Google Sans"/>
              </a:rPr>
              <a:t>amet</a:t>
            </a:r>
            <a:r>
              <a:rPr lang="en-GB" b="0" i="0" dirty="0">
                <a:solidFill>
                  <a:srgbClr val="202124"/>
                </a:solidFill>
                <a:effectLst/>
                <a:latin typeface="Google Sans"/>
              </a:rPr>
              <a:t>, </a:t>
            </a:r>
            <a:r>
              <a:rPr lang="en-GB" b="0" i="0" dirty="0" err="1">
                <a:solidFill>
                  <a:srgbClr val="202124"/>
                </a:solidFill>
                <a:effectLst/>
                <a:latin typeface="Google Sans"/>
              </a:rPr>
              <a:t>consectetuer</a:t>
            </a:r>
            <a:r>
              <a:rPr lang="en-GB" b="0" i="0" dirty="0">
                <a:solidFill>
                  <a:srgbClr val="202124"/>
                </a:solidFill>
                <a:effectLst/>
                <a:latin typeface="Google Sans"/>
              </a:rPr>
              <a:t> </a:t>
            </a:r>
            <a:r>
              <a:rPr lang="en-GB" b="0" i="0" dirty="0" err="1">
                <a:solidFill>
                  <a:srgbClr val="202124"/>
                </a:solidFill>
                <a:effectLst/>
                <a:latin typeface="Google Sans"/>
              </a:rPr>
              <a:t>adipiscing</a:t>
            </a:r>
            <a:r>
              <a:rPr lang="en-GB" b="0" i="0" dirty="0">
                <a:solidFill>
                  <a:srgbClr val="202124"/>
                </a:solidFill>
                <a:effectLst/>
                <a:latin typeface="Google Sans"/>
              </a:rPr>
              <a:t> </a:t>
            </a:r>
            <a:r>
              <a:rPr lang="en-GB" b="0" i="0" dirty="0" err="1">
                <a:solidFill>
                  <a:srgbClr val="202124"/>
                </a:solidFill>
                <a:effectLst/>
                <a:latin typeface="Google Sans"/>
              </a:rPr>
              <a:t>elit</a:t>
            </a:r>
            <a:r>
              <a:rPr lang="en-GB" b="0" i="0" dirty="0">
                <a:solidFill>
                  <a:srgbClr val="202124"/>
                </a:solidFill>
                <a:effectLst/>
                <a:latin typeface="Google Sans"/>
              </a:rPr>
              <a:t>. Maecenas </a:t>
            </a:r>
            <a:r>
              <a:rPr lang="en-GB" b="0" i="0" dirty="0" err="1">
                <a:solidFill>
                  <a:srgbClr val="202124"/>
                </a:solidFill>
                <a:effectLst/>
                <a:latin typeface="Google Sans"/>
              </a:rPr>
              <a:t>porttitor</a:t>
            </a:r>
            <a:r>
              <a:rPr lang="en-GB" b="0" i="0" dirty="0">
                <a:solidFill>
                  <a:srgbClr val="202124"/>
                </a:solidFill>
                <a:effectLst/>
                <a:latin typeface="Google Sans"/>
              </a:rPr>
              <a:t> </a:t>
            </a:r>
            <a:r>
              <a:rPr lang="en-GB" b="0" i="0" dirty="0" err="1">
                <a:solidFill>
                  <a:srgbClr val="202124"/>
                </a:solidFill>
                <a:effectLst/>
                <a:latin typeface="Google Sans"/>
              </a:rPr>
              <a:t>congue</a:t>
            </a:r>
            <a:r>
              <a:rPr lang="en-GB" b="0" i="0" dirty="0">
                <a:solidFill>
                  <a:srgbClr val="202124"/>
                </a:solidFill>
                <a:effectLst/>
                <a:latin typeface="Google Sans"/>
              </a:rPr>
              <a:t> </a:t>
            </a:r>
            <a:r>
              <a:rPr lang="en-GB" b="0" i="0" dirty="0" err="1">
                <a:solidFill>
                  <a:srgbClr val="202124"/>
                </a:solidFill>
                <a:effectLst/>
                <a:latin typeface="Google Sans"/>
              </a:rPr>
              <a:t>massa</a:t>
            </a:r>
            <a:r>
              <a:rPr lang="en-GB" b="0" i="0" dirty="0">
                <a:solidFill>
                  <a:srgbClr val="202124"/>
                </a:solidFill>
                <a:effectLst/>
                <a:latin typeface="Google Sans"/>
              </a:rPr>
              <a:t>. </a:t>
            </a:r>
            <a:r>
              <a:rPr lang="en-GB" b="0" i="0" dirty="0" err="1">
                <a:solidFill>
                  <a:srgbClr val="202124"/>
                </a:solidFill>
                <a:effectLst/>
                <a:latin typeface="Google Sans"/>
              </a:rPr>
              <a:t>Fusce</a:t>
            </a:r>
            <a:r>
              <a:rPr lang="en-GB" b="0" i="0" dirty="0">
                <a:solidFill>
                  <a:srgbClr val="202124"/>
                </a:solidFill>
                <a:effectLst/>
                <a:latin typeface="Google Sans"/>
              </a:rPr>
              <a:t> </a:t>
            </a:r>
            <a:r>
              <a:rPr lang="en-GB" b="0" i="0" dirty="0" err="1">
                <a:solidFill>
                  <a:srgbClr val="202124"/>
                </a:solidFill>
                <a:effectLst/>
                <a:latin typeface="Google Sans"/>
              </a:rPr>
              <a:t>posuere</a:t>
            </a:r>
            <a:r>
              <a:rPr lang="en-GB" b="0" i="0" dirty="0">
                <a:solidFill>
                  <a:srgbClr val="202124"/>
                </a:solidFill>
                <a:effectLst/>
                <a:latin typeface="Google Sans"/>
              </a:rPr>
              <a:t>, magna </a:t>
            </a:r>
            <a:r>
              <a:rPr lang="en-GB" b="0" i="0" dirty="0" err="1">
                <a:solidFill>
                  <a:srgbClr val="202124"/>
                </a:solidFill>
                <a:effectLst/>
                <a:latin typeface="Google Sans"/>
              </a:rPr>
              <a:t>sed</a:t>
            </a:r>
            <a:r>
              <a:rPr lang="en-GB" b="0" i="0" dirty="0">
                <a:solidFill>
                  <a:srgbClr val="202124"/>
                </a:solidFill>
                <a:effectLst/>
                <a:latin typeface="Google Sans"/>
              </a:rPr>
              <a:t> pulvinar </a:t>
            </a:r>
            <a:r>
              <a:rPr lang="en-GB" b="0" i="0" dirty="0" err="1">
                <a:solidFill>
                  <a:srgbClr val="202124"/>
                </a:solidFill>
                <a:effectLst/>
                <a:latin typeface="Google Sans"/>
              </a:rPr>
              <a:t>ultricies</a:t>
            </a:r>
            <a:r>
              <a:rPr lang="en-GB" b="0" i="0" dirty="0">
                <a:solidFill>
                  <a:srgbClr val="202124"/>
                </a:solidFill>
                <a:effectLst/>
                <a:latin typeface="Google Sans"/>
              </a:rPr>
              <a:t>, </a:t>
            </a:r>
            <a:r>
              <a:rPr lang="en-GB" b="0" i="0" dirty="0" err="1">
                <a:solidFill>
                  <a:srgbClr val="202124"/>
                </a:solidFill>
                <a:effectLst/>
                <a:latin typeface="Google Sans"/>
              </a:rPr>
              <a:t>purus</a:t>
            </a:r>
            <a:r>
              <a:rPr lang="en-GB" b="0" i="0" dirty="0">
                <a:solidFill>
                  <a:srgbClr val="202124"/>
                </a:solidFill>
                <a:effectLst/>
                <a:latin typeface="Google Sans"/>
              </a:rPr>
              <a:t> </a:t>
            </a:r>
            <a:r>
              <a:rPr lang="en-GB" b="0" i="0" dirty="0" err="1">
                <a:solidFill>
                  <a:srgbClr val="202124"/>
                </a:solidFill>
                <a:effectLst/>
                <a:latin typeface="Google Sans"/>
              </a:rPr>
              <a:t>lectus</a:t>
            </a:r>
            <a:r>
              <a:rPr lang="en-GB" b="0" i="0" dirty="0">
                <a:solidFill>
                  <a:srgbClr val="202124"/>
                </a:solidFill>
                <a:effectLst/>
                <a:latin typeface="Google Sans"/>
              </a:rPr>
              <a:t> </a:t>
            </a:r>
            <a:r>
              <a:rPr lang="en-GB" b="0" i="0" dirty="0" err="1">
                <a:solidFill>
                  <a:srgbClr val="202124"/>
                </a:solidFill>
                <a:effectLst/>
                <a:latin typeface="Google Sans"/>
              </a:rPr>
              <a:t>malesuada</a:t>
            </a:r>
            <a:r>
              <a:rPr lang="en-GB" b="0" i="0" dirty="0">
                <a:solidFill>
                  <a:srgbClr val="202124"/>
                </a:solidFill>
                <a:effectLst/>
                <a:latin typeface="Google Sans"/>
              </a:rPr>
              <a:t> libero, sit </a:t>
            </a:r>
            <a:r>
              <a:rPr lang="en-GB" b="0" i="0" dirty="0" err="1">
                <a:solidFill>
                  <a:srgbClr val="202124"/>
                </a:solidFill>
                <a:effectLst/>
                <a:latin typeface="Google Sans"/>
              </a:rPr>
              <a:t>amet</a:t>
            </a:r>
            <a:r>
              <a:rPr lang="en-GB" b="0" i="0" dirty="0">
                <a:solidFill>
                  <a:srgbClr val="202124"/>
                </a:solidFill>
                <a:effectLst/>
                <a:latin typeface="Google Sans"/>
              </a:rPr>
              <a:t> </a:t>
            </a:r>
            <a:r>
              <a:rPr lang="en-GB" b="0" i="0" dirty="0" err="1">
                <a:solidFill>
                  <a:srgbClr val="202124"/>
                </a:solidFill>
                <a:effectLst/>
                <a:latin typeface="Google Sans"/>
              </a:rPr>
              <a:t>commodo</a:t>
            </a:r>
            <a:r>
              <a:rPr lang="en-GB" b="0" i="0" dirty="0">
                <a:solidFill>
                  <a:srgbClr val="202124"/>
                </a:solidFill>
                <a:effectLst/>
                <a:latin typeface="Google Sans"/>
              </a:rPr>
              <a:t> magna eros </a:t>
            </a:r>
            <a:r>
              <a:rPr lang="en-GB" b="0" i="0" dirty="0" err="1">
                <a:solidFill>
                  <a:srgbClr val="202124"/>
                </a:solidFill>
                <a:effectLst/>
                <a:latin typeface="Google Sans"/>
              </a:rPr>
              <a:t>quis</a:t>
            </a:r>
            <a:r>
              <a:rPr lang="en-GB" b="0" i="0" dirty="0">
                <a:solidFill>
                  <a:srgbClr val="202124"/>
                </a:solidFill>
                <a:effectLst/>
                <a:latin typeface="Google Sans"/>
              </a:rPr>
              <a:t>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br>
              <a:rPr lang="en-GB" b="0" i="0" dirty="0">
                <a:solidFill>
                  <a:srgbClr val="202124"/>
                </a:solidFill>
                <a:effectLst/>
                <a:latin typeface="Google Sans"/>
              </a:rPr>
            </a:br>
            <a:endParaRPr lang="en-US" dirty="0"/>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40882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 Text-Layout - 3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015663"/>
          </a:xfrm>
        </p:spPr>
        <p:txBody>
          <a:bodyPr/>
          <a:lstStyle>
            <a:lvl1pPr>
              <a:defRPr sz="6600">
                <a:solidFill>
                  <a:schemeClr val="tx1"/>
                </a:solidFill>
                <a:latin typeface="Montserrat Medium"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Three Column</a:t>
            </a:r>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3463017"/>
            <a:ext cx="18750757" cy="5666915"/>
          </a:xfrm>
        </p:spPr>
        <p:txBody>
          <a:bodyPr numCol="3" spcCol="252000">
            <a:noAutofit/>
          </a:bodyPr>
          <a:lstStyle>
            <a:lvl1pPr marL="0" indent="0">
              <a:lnSpc>
                <a:spcPct val="100000"/>
              </a:lnSpc>
              <a:buFont typeface="Arial" panose="020B0604020202020204" pitchFamily="34" charset="0"/>
              <a:buNone/>
              <a:defRPr sz="20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br>
              <a:rPr lang="en-GB" b="0" i="0" dirty="0">
                <a:solidFill>
                  <a:srgbClr val="202124"/>
                </a:solidFill>
                <a:effectLst/>
                <a:latin typeface="Google Sans"/>
              </a:rPr>
            </a:br>
            <a:r>
              <a:rPr lang="en-GB" b="0" i="0" dirty="0">
                <a:solidFill>
                  <a:srgbClr val="202124"/>
                </a:solidFill>
                <a:effectLst/>
                <a:latin typeface="Google Sans"/>
              </a:rPr>
              <a:t>Purus lectus malesuada libero, sit amet commodo magna eros quis </a:t>
            </a:r>
            <a:r>
              <a:rPr lang="en-GB" b="0" i="0" dirty="0" err="1">
                <a:solidFill>
                  <a:srgbClr val="202124"/>
                </a:solidFill>
                <a:effectLst/>
                <a:latin typeface="Google Sans"/>
              </a:rPr>
              <a:t>urna</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br>
              <a:rPr lang="en-GB" b="0" i="0" dirty="0">
                <a:solidFill>
                  <a:srgbClr val="202124"/>
                </a:solidFill>
                <a:effectLst/>
                <a:latin typeface="Google Sans"/>
              </a:rPr>
            </a:br>
            <a:r>
              <a:rPr lang="en-GB" b="0" i="0" dirty="0" err="1">
                <a:solidFill>
                  <a:srgbClr val="202124"/>
                </a:solidFill>
                <a:effectLst/>
                <a:latin typeface="Google Sans"/>
              </a:rPr>
              <a:t>Pellentesque</a:t>
            </a:r>
            <a:r>
              <a:rPr lang="en-GB" b="0" i="0" dirty="0">
                <a:solidFill>
                  <a:srgbClr val="202124"/>
                </a:solidFill>
                <a:effectLst/>
                <a:latin typeface="Google Sans"/>
              </a:rPr>
              <a:t> habitant morbi tristique senectus et netus et malesuada fames ac turpis egestas. Proin pharetra nonummy pede. Mauris et orci.</a:t>
            </a: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br>
              <a:rPr lang="en-GB" b="0" i="0" dirty="0">
                <a:solidFill>
                  <a:srgbClr val="202124"/>
                </a:solidFill>
                <a:effectLst/>
                <a:latin typeface="Google Sans"/>
              </a:rPr>
            </a:br>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endParaRPr lang="en-GB" b="0" i="0" dirty="0">
              <a:solidFill>
                <a:srgbClr val="202124"/>
              </a:solidFill>
              <a:effectLst/>
              <a:latin typeface="Google Sans"/>
            </a:endParaRPr>
          </a:p>
          <a:p>
            <a:pPr lvl="0"/>
            <a:r>
              <a:rPr lang="en-GB" b="0" i="0" dirty="0">
                <a:solidFill>
                  <a:srgbClr val="202124"/>
                </a:solidFill>
                <a:effectLst/>
                <a:latin typeface="Google Sans"/>
              </a:rPr>
              <a:t>Proin pharetra nonummy pede. Mauris et </a:t>
            </a:r>
            <a:r>
              <a:rPr lang="en-GB" b="0" i="0" dirty="0" err="1">
                <a:solidFill>
                  <a:srgbClr val="202124"/>
                </a:solidFill>
                <a:effectLst/>
                <a:latin typeface="Google Sans"/>
              </a:rPr>
              <a:t>orci</a:t>
            </a:r>
            <a:r>
              <a:rPr lang="en-GB" b="0" i="0" dirty="0">
                <a:solidFill>
                  <a:srgbClr val="202124"/>
                </a:solidFill>
                <a:effectLst/>
                <a:latin typeface="Google Sans"/>
              </a:rPr>
              <a:t>.</a:t>
            </a:r>
          </a:p>
          <a:p>
            <a:pPr lvl="0"/>
            <a:endParaRPr lang="en-GB" b="0" i="0" dirty="0">
              <a:solidFill>
                <a:srgbClr val="202124"/>
              </a:solidFill>
              <a:effectLst/>
              <a:latin typeface="Google Sans"/>
            </a:endParaRPr>
          </a:p>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a:p>
            <a:pPr lvl="0"/>
            <a:r>
              <a:rPr lang="en-GB" b="0" i="0" dirty="0">
                <a:solidFill>
                  <a:srgbClr val="202124"/>
                </a:solidFill>
                <a:effectLst/>
                <a:latin typeface="Google Sans"/>
              </a:rPr>
              <a:t>Pellentesque habitant morbi tristique senectus et netus et malesuada fames ac turpis egestas. Proin pharetra nonummy pede. Mauris et orci.</a:t>
            </a:r>
          </a:p>
          <a:p>
            <a:pPr lvl="0"/>
            <a:endParaRPr lang="en-GB" b="0" i="0" dirty="0">
              <a:solidFill>
                <a:srgbClr val="202124"/>
              </a:solidFill>
              <a:effectLst/>
              <a:latin typeface="Google Sans"/>
            </a:endParaRPr>
          </a:p>
          <a:p>
            <a:pPr lvl="0"/>
            <a:endParaRPr lang="en-US" dirty="0"/>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64967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Icons - 3 Items - Image">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4722603" y="10460546"/>
            <a:ext cx="4623943" cy="230832"/>
          </a:xfrm>
          <a:prstGeom prst="rect">
            <a:avLst/>
          </a:prstGeom>
        </p:spPr>
        <p:txBody>
          <a:bodyPr lIns="0" tIns="0" rIns="0" bIns="0"/>
          <a:lstStyle>
            <a:lvl1pPr algn="r">
              <a:defRPr sz="1500">
                <a:solidFill>
                  <a:schemeClr val="tx1"/>
                </a:solidFill>
              </a:defRPr>
            </a:lvl1pPr>
          </a:lstStyle>
          <a:p>
            <a:fld id="{B6F15528-21DE-4FAA-801E-634DDDAF4B2B}" type="slidenum">
              <a:rPr lang="en-GB" smtClean="0"/>
              <a:pPr/>
              <a:t>‹#›</a:t>
            </a:fld>
            <a:endParaRPr lang="en-GB" dirty="0"/>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3047666"/>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3485816"/>
            <a:ext cx="5691524" cy="923330"/>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a:t>
            </a:r>
            <a:r>
              <a:rPr lang="en-GB" dirty="0"/>
              <a:t>.</a:t>
            </a:r>
          </a:p>
        </p:txBody>
      </p:sp>
      <p:sp>
        <p:nvSpPr>
          <p:cNvPr id="31" name="Picture Placeholder 30">
            <a:extLst>
              <a:ext uri="{FF2B5EF4-FFF2-40B4-BE49-F238E27FC236}">
                <a16:creationId xmlns:a16="http://schemas.microsoft.com/office/drawing/2014/main" id="{1DB03A6E-7F3C-468C-BB01-35BCB3CD4B42}"/>
              </a:ext>
            </a:extLst>
          </p:cNvPr>
          <p:cNvSpPr>
            <a:spLocks noGrp="1"/>
          </p:cNvSpPr>
          <p:nvPr>
            <p:ph type="pic" sz="quarter" idx="19"/>
          </p:nvPr>
        </p:nvSpPr>
        <p:spPr>
          <a:xfrm>
            <a:off x="655677" y="2258331"/>
            <a:ext cx="503238" cy="525886"/>
          </a:xfrm>
        </p:spPr>
        <p:txBody>
          <a:bodyPr/>
          <a:lstStyle>
            <a:lvl1pPr>
              <a:defRPr sz="1200"/>
            </a:lvl1pPr>
          </a:lstStyle>
          <a:p>
            <a:r>
              <a:rPr lang="en-US"/>
              <a:t>Click icon to add picture</a:t>
            </a:r>
            <a:endParaRPr lang="en-GB"/>
          </a:p>
        </p:txBody>
      </p:sp>
      <p:sp>
        <p:nvSpPr>
          <p:cNvPr id="3" name="Picture Placeholder 2">
            <a:extLst>
              <a:ext uri="{FF2B5EF4-FFF2-40B4-BE49-F238E27FC236}">
                <a16:creationId xmlns:a16="http://schemas.microsoft.com/office/drawing/2014/main" id="{4024A69F-D3E1-418D-A273-62637DA01FFC}"/>
              </a:ext>
            </a:extLst>
          </p:cNvPr>
          <p:cNvSpPr>
            <a:spLocks noGrp="1"/>
          </p:cNvSpPr>
          <p:nvPr>
            <p:ph type="pic" sz="quarter" idx="23"/>
          </p:nvPr>
        </p:nvSpPr>
        <p:spPr>
          <a:xfrm>
            <a:off x="10052050" y="0"/>
            <a:ext cx="10052050" cy="11309350"/>
          </a:xfrm>
          <a:solidFill>
            <a:schemeClr val="bg1">
              <a:lumMod val="85000"/>
            </a:schemeClr>
          </a:solidFill>
        </p:spPr>
        <p:txBody>
          <a:bodyPr/>
          <a:lstStyle/>
          <a:p>
            <a:r>
              <a:rPr lang="en-US"/>
              <a:t>Click icon to add picture</a:t>
            </a:r>
            <a:endParaRPr lang="en-GB"/>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662781" y="5695616"/>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662781" y="6133766"/>
            <a:ext cx="5691524" cy="1231106"/>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a:t>
            </a:r>
            <a:r>
              <a:rPr lang="en-GB" dirty="0"/>
              <a:t>.</a:t>
            </a:r>
          </a:p>
        </p:txBody>
      </p:sp>
      <p:sp>
        <p:nvSpPr>
          <p:cNvPr id="21" name="Picture Placeholder 30">
            <a:extLst>
              <a:ext uri="{FF2B5EF4-FFF2-40B4-BE49-F238E27FC236}">
                <a16:creationId xmlns:a16="http://schemas.microsoft.com/office/drawing/2014/main" id="{98F26E4A-0FF7-452B-9356-A8A2E6C97D62}"/>
              </a:ext>
            </a:extLst>
          </p:cNvPr>
          <p:cNvSpPr>
            <a:spLocks noGrp="1"/>
          </p:cNvSpPr>
          <p:nvPr>
            <p:ph type="pic" sz="quarter" idx="26"/>
          </p:nvPr>
        </p:nvSpPr>
        <p:spPr>
          <a:xfrm>
            <a:off x="655677" y="4925331"/>
            <a:ext cx="503238" cy="525886"/>
          </a:xfrm>
        </p:spPr>
        <p:txBody>
          <a:bodyPr/>
          <a:lstStyle>
            <a:lvl1pPr>
              <a:defRPr sz="1200"/>
            </a:lvl1pPr>
          </a:lstStyle>
          <a:p>
            <a:r>
              <a:rPr lang="en-US"/>
              <a:t>Click icon to add picture</a:t>
            </a:r>
            <a:endParaRPr lang="en-GB"/>
          </a:p>
        </p:txBody>
      </p:sp>
      <p:sp>
        <p:nvSpPr>
          <p:cNvPr id="22" name="Text Placeholder 9">
            <a:extLst>
              <a:ext uri="{FF2B5EF4-FFF2-40B4-BE49-F238E27FC236}">
                <a16:creationId xmlns:a16="http://schemas.microsoft.com/office/drawing/2014/main" id="{6F00AA6B-602A-4799-9E61-27197795198B}"/>
              </a:ext>
            </a:extLst>
          </p:cNvPr>
          <p:cNvSpPr>
            <a:spLocks noGrp="1"/>
          </p:cNvSpPr>
          <p:nvPr>
            <p:ph type="body" sz="quarter" idx="27" hasCustomPrompt="1"/>
          </p:nvPr>
        </p:nvSpPr>
        <p:spPr>
          <a:xfrm>
            <a:off x="662781" y="8324516"/>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3" name="Text Placeholder 9">
            <a:extLst>
              <a:ext uri="{FF2B5EF4-FFF2-40B4-BE49-F238E27FC236}">
                <a16:creationId xmlns:a16="http://schemas.microsoft.com/office/drawing/2014/main" id="{2D4E03F9-4C3E-4DE1-B75A-4759A1ED8D2D}"/>
              </a:ext>
            </a:extLst>
          </p:cNvPr>
          <p:cNvSpPr>
            <a:spLocks noGrp="1"/>
          </p:cNvSpPr>
          <p:nvPr>
            <p:ph type="body" sz="quarter" idx="28" hasCustomPrompt="1"/>
          </p:nvPr>
        </p:nvSpPr>
        <p:spPr>
          <a:xfrm>
            <a:off x="662781" y="8762666"/>
            <a:ext cx="5691524" cy="1231106"/>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a:t>
            </a:r>
            <a:r>
              <a:rPr lang="en-GB" dirty="0"/>
              <a:t>.</a:t>
            </a:r>
          </a:p>
        </p:txBody>
      </p:sp>
      <p:sp>
        <p:nvSpPr>
          <p:cNvPr id="24" name="Picture Placeholder 30">
            <a:extLst>
              <a:ext uri="{FF2B5EF4-FFF2-40B4-BE49-F238E27FC236}">
                <a16:creationId xmlns:a16="http://schemas.microsoft.com/office/drawing/2014/main" id="{1F53E78A-52BF-4057-A5BA-88F32E0DCDFF}"/>
              </a:ext>
            </a:extLst>
          </p:cNvPr>
          <p:cNvSpPr>
            <a:spLocks noGrp="1"/>
          </p:cNvSpPr>
          <p:nvPr>
            <p:ph type="pic" sz="quarter" idx="29"/>
          </p:nvPr>
        </p:nvSpPr>
        <p:spPr>
          <a:xfrm>
            <a:off x="655677" y="7535181"/>
            <a:ext cx="503238" cy="525886"/>
          </a:xfrm>
        </p:spPr>
        <p:txBody>
          <a:bodyPr/>
          <a:lstStyle>
            <a:lvl1pPr>
              <a:defRPr sz="1200"/>
            </a:lvl1pPr>
          </a:lstStyle>
          <a:p>
            <a:r>
              <a:rPr lang="en-US"/>
              <a:t>Click icon to add picture</a:t>
            </a:r>
            <a:endParaRPr lang="en-GB"/>
          </a:p>
        </p:txBody>
      </p:sp>
    </p:spTree>
    <p:extLst>
      <p:ext uri="{BB962C8B-B14F-4D97-AF65-F5344CB8AC3E}">
        <p14:creationId xmlns:p14="http://schemas.microsoft.com/office/powerpoint/2010/main" val="138519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 Logo (Dark)">
    <p:spTree>
      <p:nvGrpSpPr>
        <p:cNvPr id="1" name=""/>
        <p:cNvGrpSpPr/>
        <p:nvPr/>
      </p:nvGrpSpPr>
      <p:grpSpPr>
        <a:xfrm>
          <a:off x="0" y="0"/>
          <a:ext cx="0" cy="0"/>
          <a:chOff x="0" y="0"/>
          <a:chExt cx="0" cy="0"/>
        </a:xfrm>
      </p:grpSpPr>
      <p:pic>
        <p:nvPicPr>
          <p:cNvPr id="14" name="Image Background">
            <a:extLst>
              <a:ext uri="{FF2B5EF4-FFF2-40B4-BE49-F238E27FC236}">
                <a16:creationId xmlns:a16="http://schemas.microsoft.com/office/drawing/2014/main" id="{D24B4C50-49FA-4C00-8605-E56302D0F73B}"/>
              </a:ext>
            </a:extLst>
          </p:cNvPr>
          <p:cNvPicPr>
            <a:picLocks noChangeAspect="1"/>
          </p:cNvPicPr>
          <p:nvPr userDrawn="1"/>
        </p:nvPicPr>
        <p:blipFill>
          <a:blip r:embed="rId2"/>
          <a:stretch>
            <a:fillRect/>
          </a:stretch>
        </p:blipFill>
        <p:spPr>
          <a:xfrm>
            <a:off x="-12700" y="-28575"/>
            <a:ext cx="20129500" cy="11366500"/>
          </a:xfrm>
          <a:prstGeom prst="rect">
            <a:avLst/>
          </a:prstGeom>
        </p:spPr>
      </p:pic>
      <p:grpSp>
        <p:nvGrpSpPr>
          <p:cNvPr id="4" name="Group 3">
            <a:extLst>
              <a:ext uri="{FF2B5EF4-FFF2-40B4-BE49-F238E27FC236}">
                <a16:creationId xmlns:a16="http://schemas.microsoft.com/office/drawing/2014/main" id="{7940D2B4-8288-4922-9515-961E68B64133}"/>
              </a:ext>
            </a:extLst>
          </p:cNvPr>
          <p:cNvGrpSpPr/>
          <p:nvPr userDrawn="1"/>
        </p:nvGrpSpPr>
        <p:grpSpPr>
          <a:xfrm>
            <a:off x="5591396" y="5339618"/>
            <a:ext cx="8921309" cy="630114"/>
            <a:chOff x="5141839" y="4110700"/>
            <a:chExt cx="8921309" cy="630114"/>
          </a:xfrm>
        </p:grpSpPr>
        <p:sp>
          <p:nvSpPr>
            <p:cNvPr id="46" name="Logo White">
              <a:extLst>
                <a:ext uri="{FF2B5EF4-FFF2-40B4-BE49-F238E27FC236}">
                  <a16:creationId xmlns:a16="http://schemas.microsoft.com/office/drawing/2014/main" id="{C51FB950-FA9A-4187-BB62-AB4FCAC0B134}"/>
                </a:ext>
              </a:extLst>
            </p:cNvPr>
            <p:cNvSpPr/>
            <p:nvPr userDrawn="1"/>
          </p:nvSpPr>
          <p:spPr>
            <a:xfrm>
              <a:off x="5141839" y="4110700"/>
              <a:ext cx="6788843" cy="630114"/>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1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4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1"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4"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bg1"/>
            </a:solidFill>
            <a:ln w="2478" cap="flat">
              <a:noFill/>
              <a:prstDash val="solid"/>
              <a:miter/>
            </a:ln>
          </p:spPr>
          <p:txBody>
            <a:bodyPr wrap="square" rtlCol="0" anchor="ctr">
              <a:noAutofit/>
            </a:bodyPr>
            <a:lstStyle/>
            <a:p>
              <a:endParaRPr lang="en-GB"/>
            </a:p>
          </p:txBody>
        </p:sp>
        <p:sp>
          <p:nvSpPr>
            <p:cNvPr id="45" name="For What Matters">
              <a:extLst>
                <a:ext uri="{FF2B5EF4-FFF2-40B4-BE49-F238E27FC236}">
                  <a16:creationId xmlns:a16="http://schemas.microsoft.com/office/drawing/2014/main" id="{7CD575DC-354A-4644-87DD-70026B731506}"/>
                </a:ext>
              </a:extLst>
            </p:cNvPr>
            <p:cNvSpPr/>
            <p:nvPr userDrawn="1"/>
          </p:nvSpPr>
          <p:spPr>
            <a:xfrm>
              <a:off x="12620113" y="4110700"/>
              <a:ext cx="1443035" cy="63011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bg1"/>
            </a:solidFill>
            <a:ln w="77619" cap="flat">
              <a:noFill/>
              <a:prstDash val="solid"/>
              <a:miter/>
            </a:ln>
          </p:spPr>
          <p:txBody>
            <a:bodyPr wrap="square" rtlCol="0" anchor="ctr">
              <a:noAutofit/>
            </a:bodyPr>
            <a:lstStyle/>
            <a:p>
              <a:endParaRPr lang="en-GB"/>
            </a:p>
          </p:txBody>
        </p:sp>
      </p:grpSp>
    </p:spTree>
    <p:extLst>
      <p:ext uri="{BB962C8B-B14F-4D97-AF65-F5344CB8AC3E}">
        <p14:creationId xmlns:p14="http://schemas.microsoft.com/office/powerpoint/2010/main" val="40957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 Image Text Layout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24A69F-D3E1-418D-A273-62637DA01FFC}"/>
              </a:ext>
            </a:extLst>
          </p:cNvPr>
          <p:cNvSpPr>
            <a:spLocks noGrp="1"/>
          </p:cNvSpPr>
          <p:nvPr>
            <p:ph type="pic" sz="quarter" idx="23"/>
          </p:nvPr>
        </p:nvSpPr>
        <p:spPr>
          <a:xfrm>
            <a:off x="0" y="0"/>
            <a:ext cx="12401550" cy="11309350"/>
          </a:xfrm>
          <a:solidFill>
            <a:schemeClr val="bg1">
              <a:lumMod val="85000"/>
            </a:schemeClr>
          </a:solidFill>
        </p:spPr>
        <p:txBody>
          <a:bodyPr/>
          <a:lstStyle/>
          <a:p>
            <a:r>
              <a:rPr lang="en-US"/>
              <a:t>Click icon to add picture</a:t>
            </a: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13339493" y="1440719"/>
            <a:ext cx="6074045"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to go here please</a:t>
            </a:r>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13288693" y="4159754"/>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13288693" y="4652896"/>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7" name="Text Placeholder 9">
            <a:extLst>
              <a:ext uri="{FF2B5EF4-FFF2-40B4-BE49-F238E27FC236}">
                <a16:creationId xmlns:a16="http://schemas.microsoft.com/office/drawing/2014/main" id="{61FC171A-CD47-4A47-AA66-5BD7264F396E}"/>
              </a:ext>
            </a:extLst>
          </p:cNvPr>
          <p:cNvSpPr>
            <a:spLocks noGrp="1"/>
          </p:cNvSpPr>
          <p:nvPr>
            <p:ph type="body" sz="quarter" idx="26" hasCustomPrompt="1"/>
          </p:nvPr>
        </p:nvSpPr>
        <p:spPr>
          <a:xfrm>
            <a:off x="13288693" y="7195054"/>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18" name="Text Placeholder 9">
            <a:extLst>
              <a:ext uri="{FF2B5EF4-FFF2-40B4-BE49-F238E27FC236}">
                <a16:creationId xmlns:a16="http://schemas.microsoft.com/office/drawing/2014/main" id="{2B497FE1-070A-495A-B0B6-CAE6C768A124}"/>
              </a:ext>
            </a:extLst>
          </p:cNvPr>
          <p:cNvSpPr>
            <a:spLocks noGrp="1"/>
          </p:cNvSpPr>
          <p:nvPr>
            <p:ph type="body" sz="quarter" idx="27" hasCustomPrompt="1"/>
          </p:nvPr>
        </p:nvSpPr>
        <p:spPr>
          <a:xfrm>
            <a:off x="13288693" y="7688196"/>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1" name="Holder 4">
            <a:extLst>
              <a:ext uri="{FF2B5EF4-FFF2-40B4-BE49-F238E27FC236}">
                <a16:creationId xmlns:a16="http://schemas.microsoft.com/office/drawing/2014/main" id="{3E934C39-C5BE-40D3-906B-3995BD48389A}"/>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570325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Image Text Layou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24A69F-D3E1-418D-A273-62637DA01FFC}"/>
              </a:ext>
            </a:extLst>
          </p:cNvPr>
          <p:cNvSpPr>
            <a:spLocks noGrp="1"/>
          </p:cNvSpPr>
          <p:nvPr>
            <p:ph type="pic" sz="quarter" idx="23"/>
          </p:nvPr>
        </p:nvSpPr>
        <p:spPr>
          <a:xfrm>
            <a:off x="0" y="3330066"/>
            <a:ext cx="12401550" cy="7979284"/>
          </a:xfrm>
          <a:solidFill>
            <a:schemeClr val="bg1">
              <a:lumMod val="85000"/>
            </a:schemeClr>
          </a:solidFill>
        </p:spPr>
        <p:txBody>
          <a:bodyPr/>
          <a:lstStyle/>
          <a:p>
            <a:r>
              <a:rPr lang="en-US"/>
              <a:t>Click icon to add picture</a:t>
            </a:r>
            <a:endParaRPr lang="en-GB" dirty="0"/>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421669"/>
            <a:ext cx="117840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t>
            </a:r>
            <a:r>
              <a:rPr lang="en-GB" dirty="0" err="1"/>
              <a:t>adipiscing</a:t>
            </a:r>
            <a:r>
              <a:rPr lang="en-GB" dirty="0"/>
              <a:t> </a:t>
            </a:r>
            <a:r>
              <a:rPr lang="en-GB" dirty="0" err="1"/>
              <a:t>elit</a:t>
            </a:r>
            <a:endParaRPr lang="en-GB" dirty="0"/>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13288693" y="4159754"/>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13288693" y="4652896"/>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7" name="Text Placeholder 9">
            <a:extLst>
              <a:ext uri="{FF2B5EF4-FFF2-40B4-BE49-F238E27FC236}">
                <a16:creationId xmlns:a16="http://schemas.microsoft.com/office/drawing/2014/main" id="{61FC171A-CD47-4A47-AA66-5BD7264F396E}"/>
              </a:ext>
            </a:extLst>
          </p:cNvPr>
          <p:cNvSpPr>
            <a:spLocks noGrp="1"/>
          </p:cNvSpPr>
          <p:nvPr>
            <p:ph type="body" sz="quarter" idx="26" hasCustomPrompt="1"/>
          </p:nvPr>
        </p:nvSpPr>
        <p:spPr>
          <a:xfrm>
            <a:off x="13288693" y="7195054"/>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18" name="Text Placeholder 9">
            <a:extLst>
              <a:ext uri="{FF2B5EF4-FFF2-40B4-BE49-F238E27FC236}">
                <a16:creationId xmlns:a16="http://schemas.microsoft.com/office/drawing/2014/main" id="{2B497FE1-070A-495A-B0B6-CAE6C768A124}"/>
              </a:ext>
            </a:extLst>
          </p:cNvPr>
          <p:cNvSpPr>
            <a:spLocks noGrp="1"/>
          </p:cNvSpPr>
          <p:nvPr>
            <p:ph type="body" sz="quarter" idx="27" hasCustomPrompt="1"/>
          </p:nvPr>
        </p:nvSpPr>
        <p:spPr>
          <a:xfrm>
            <a:off x="13288693" y="7688196"/>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1" name="Holder 4">
            <a:extLst>
              <a:ext uri="{FF2B5EF4-FFF2-40B4-BE49-F238E27FC236}">
                <a16:creationId xmlns:a16="http://schemas.microsoft.com/office/drawing/2014/main" id="{C9B2B567-F59E-4D78-9679-6A93F3A99FD7}"/>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895758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Image Text Layout 3">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421668"/>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to </a:t>
            </a:r>
            <a:br>
              <a:rPr lang="en-GB" dirty="0"/>
            </a:br>
            <a:r>
              <a:rPr lang="en-GB" dirty="0"/>
              <a:t>go here please</a:t>
            </a:r>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10140950" y="1567889"/>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10140950" y="2061031"/>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a:t>
            </a:r>
          </a:p>
          <a:p>
            <a:pPr lvl="0"/>
            <a:endParaRPr lang="en-GB" dirty="0"/>
          </a:p>
        </p:txBody>
      </p:sp>
      <p:sp>
        <p:nvSpPr>
          <p:cNvPr id="13" name="Text Placeholder 9">
            <a:extLst>
              <a:ext uri="{FF2B5EF4-FFF2-40B4-BE49-F238E27FC236}">
                <a16:creationId xmlns:a16="http://schemas.microsoft.com/office/drawing/2014/main" id="{3D8CA12E-E69D-40E4-B639-A2CA962CBEDC}"/>
              </a:ext>
            </a:extLst>
          </p:cNvPr>
          <p:cNvSpPr>
            <a:spLocks noGrp="1"/>
          </p:cNvSpPr>
          <p:nvPr>
            <p:ph type="body" sz="quarter" idx="28" hasCustomPrompt="1"/>
          </p:nvPr>
        </p:nvSpPr>
        <p:spPr>
          <a:xfrm>
            <a:off x="14903450" y="1567889"/>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14" name="Text Placeholder 9">
            <a:extLst>
              <a:ext uri="{FF2B5EF4-FFF2-40B4-BE49-F238E27FC236}">
                <a16:creationId xmlns:a16="http://schemas.microsoft.com/office/drawing/2014/main" id="{362BE83C-86B5-4B32-9D83-4A1B115A7AA6}"/>
              </a:ext>
            </a:extLst>
          </p:cNvPr>
          <p:cNvSpPr>
            <a:spLocks noGrp="1"/>
          </p:cNvSpPr>
          <p:nvPr>
            <p:ph type="body" sz="quarter" idx="29" hasCustomPrompt="1"/>
          </p:nvPr>
        </p:nvSpPr>
        <p:spPr>
          <a:xfrm>
            <a:off x="14903450" y="2061031"/>
            <a:ext cx="4423569" cy="153888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a:t>
            </a:r>
          </a:p>
        </p:txBody>
      </p:sp>
      <p:sp>
        <p:nvSpPr>
          <p:cNvPr id="8" name="Picture Placeholder 7">
            <a:extLst>
              <a:ext uri="{FF2B5EF4-FFF2-40B4-BE49-F238E27FC236}">
                <a16:creationId xmlns:a16="http://schemas.microsoft.com/office/drawing/2014/main" id="{E96CA2A6-AD05-470E-B656-012AF1E379BD}"/>
              </a:ext>
            </a:extLst>
          </p:cNvPr>
          <p:cNvSpPr>
            <a:spLocks noGrp="1"/>
          </p:cNvSpPr>
          <p:nvPr>
            <p:ph type="pic" sz="quarter" idx="30"/>
          </p:nvPr>
        </p:nvSpPr>
        <p:spPr>
          <a:xfrm>
            <a:off x="7683414" y="3905250"/>
            <a:ext cx="12420685" cy="6038850"/>
          </a:xfrm>
          <a:custGeom>
            <a:avLst/>
            <a:gdLst>
              <a:gd name="connsiteX0" fmla="*/ 0 w 12419330"/>
              <a:gd name="connsiteY0" fmla="*/ 0 h 6038850"/>
              <a:gd name="connsiteX1" fmla="*/ 12419330 w 12419330"/>
              <a:gd name="connsiteY1" fmla="*/ 0 h 6038850"/>
              <a:gd name="connsiteX2" fmla="*/ 12419330 w 12419330"/>
              <a:gd name="connsiteY2" fmla="*/ 6038850 h 6038850"/>
              <a:gd name="connsiteX3" fmla="*/ 0 w 12419330"/>
              <a:gd name="connsiteY3" fmla="*/ 6038850 h 6038850"/>
              <a:gd name="connsiteX4" fmla="*/ 0 w 12419330"/>
              <a:gd name="connsiteY4"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1270 w 12420600"/>
              <a:gd name="connsiteY3" fmla="*/ 6038850 h 6038850"/>
              <a:gd name="connsiteX4" fmla="*/ 0 w 12420600"/>
              <a:gd name="connsiteY4" fmla="*/ 5492750 h 6038850"/>
              <a:gd name="connsiteX5" fmla="*/ 1270 w 12420600"/>
              <a:gd name="connsiteY5"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428625 w 12420600"/>
              <a:gd name="connsiteY3" fmla="*/ 6035675 h 6038850"/>
              <a:gd name="connsiteX4" fmla="*/ 1270 w 12420600"/>
              <a:gd name="connsiteY4" fmla="*/ 6038850 h 6038850"/>
              <a:gd name="connsiteX5" fmla="*/ 0 w 12420600"/>
              <a:gd name="connsiteY5" fmla="*/ 5492750 h 6038850"/>
              <a:gd name="connsiteX6" fmla="*/ 1270 w 12420600"/>
              <a:gd name="connsiteY6"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428625 w 12420600"/>
              <a:gd name="connsiteY3" fmla="*/ 6035675 h 6038850"/>
              <a:gd name="connsiteX4" fmla="*/ 1270 w 12420600"/>
              <a:gd name="connsiteY4" fmla="*/ 6038850 h 6038850"/>
              <a:gd name="connsiteX5" fmla="*/ 0 w 12420600"/>
              <a:gd name="connsiteY5" fmla="*/ 5449888 h 6038850"/>
              <a:gd name="connsiteX6" fmla="*/ 1270 w 12420600"/>
              <a:gd name="connsiteY6"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538162 w 12420600"/>
              <a:gd name="connsiteY3" fmla="*/ 6038056 h 6038850"/>
              <a:gd name="connsiteX4" fmla="*/ 1270 w 12420600"/>
              <a:gd name="connsiteY4" fmla="*/ 6038850 h 6038850"/>
              <a:gd name="connsiteX5" fmla="*/ 0 w 12420600"/>
              <a:gd name="connsiteY5" fmla="*/ 5449888 h 6038850"/>
              <a:gd name="connsiteX6" fmla="*/ 1270 w 12420600"/>
              <a:gd name="connsiteY6"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538162 w 12420600"/>
              <a:gd name="connsiteY3" fmla="*/ 6038056 h 6038850"/>
              <a:gd name="connsiteX4" fmla="*/ 506095 w 12420600"/>
              <a:gd name="connsiteY4" fmla="*/ 6036469 h 6038850"/>
              <a:gd name="connsiteX5" fmla="*/ 0 w 12420600"/>
              <a:gd name="connsiteY5" fmla="*/ 5449888 h 6038850"/>
              <a:gd name="connsiteX6" fmla="*/ 1270 w 12420600"/>
              <a:gd name="connsiteY6" fmla="*/ 0 h 6038850"/>
              <a:gd name="connsiteX0" fmla="*/ 1270 w 12420600"/>
              <a:gd name="connsiteY0" fmla="*/ 0 h 6075335"/>
              <a:gd name="connsiteX1" fmla="*/ 12420600 w 12420600"/>
              <a:gd name="connsiteY1" fmla="*/ 0 h 6075335"/>
              <a:gd name="connsiteX2" fmla="*/ 12420600 w 12420600"/>
              <a:gd name="connsiteY2" fmla="*/ 6038850 h 6075335"/>
              <a:gd name="connsiteX3" fmla="*/ 538162 w 12420600"/>
              <a:gd name="connsiteY3" fmla="*/ 6038056 h 6075335"/>
              <a:gd name="connsiteX4" fmla="*/ 506095 w 12420600"/>
              <a:gd name="connsiteY4" fmla="*/ 6036469 h 6075335"/>
              <a:gd name="connsiteX5" fmla="*/ 0 w 12420600"/>
              <a:gd name="connsiteY5" fmla="*/ 5449888 h 6075335"/>
              <a:gd name="connsiteX6" fmla="*/ 1270 w 12420600"/>
              <a:gd name="connsiteY6" fmla="*/ 0 h 6075335"/>
              <a:gd name="connsiteX0" fmla="*/ 1270 w 12420600"/>
              <a:gd name="connsiteY0" fmla="*/ 0 h 6038850"/>
              <a:gd name="connsiteX1" fmla="*/ 12420600 w 12420600"/>
              <a:gd name="connsiteY1" fmla="*/ 0 h 6038850"/>
              <a:gd name="connsiteX2" fmla="*/ 12420600 w 12420600"/>
              <a:gd name="connsiteY2" fmla="*/ 6038850 h 6038850"/>
              <a:gd name="connsiteX3" fmla="*/ 538162 w 12420600"/>
              <a:gd name="connsiteY3" fmla="*/ 6038056 h 6038850"/>
              <a:gd name="connsiteX4" fmla="*/ 506095 w 12420600"/>
              <a:gd name="connsiteY4" fmla="*/ 6036469 h 6038850"/>
              <a:gd name="connsiteX5" fmla="*/ 0 w 12420600"/>
              <a:gd name="connsiteY5" fmla="*/ 5449888 h 6038850"/>
              <a:gd name="connsiteX6" fmla="*/ 1270 w 12420600"/>
              <a:gd name="connsiteY6" fmla="*/ 0 h 6038850"/>
              <a:gd name="connsiteX0" fmla="*/ 1270 w 12420600"/>
              <a:gd name="connsiteY0" fmla="*/ 0 h 6038850"/>
              <a:gd name="connsiteX1" fmla="*/ 12420600 w 12420600"/>
              <a:gd name="connsiteY1" fmla="*/ 0 h 6038850"/>
              <a:gd name="connsiteX2" fmla="*/ 12420600 w 12420600"/>
              <a:gd name="connsiteY2" fmla="*/ 6038850 h 6038850"/>
              <a:gd name="connsiteX3" fmla="*/ 538162 w 12420600"/>
              <a:gd name="connsiteY3" fmla="*/ 6038056 h 6038850"/>
              <a:gd name="connsiteX4" fmla="*/ 558482 w 12420600"/>
              <a:gd name="connsiteY4" fmla="*/ 6036469 h 6038850"/>
              <a:gd name="connsiteX5" fmla="*/ 0 w 12420600"/>
              <a:gd name="connsiteY5" fmla="*/ 5449888 h 6038850"/>
              <a:gd name="connsiteX6" fmla="*/ 1270 w 12420600"/>
              <a:gd name="connsiteY6" fmla="*/ 0 h 6038850"/>
              <a:gd name="connsiteX0" fmla="*/ 1355 w 12420685"/>
              <a:gd name="connsiteY0" fmla="*/ 0 h 6038850"/>
              <a:gd name="connsiteX1" fmla="*/ 12420685 w 12420685"/>
              <a:gd name="connsiteY1" fmla="*/ 0 h 6038850"/>
              <a:gd name="connsiteX2" fmla="*/ 12420685 w 12420685"/>
              <a:gd name="connsiteY2" fmla="*/ 6038850 h 6038850"/>
              <a:gd name="connsiteX3" fmla="*/ 538247 w 12420685"/>
              <a:gd name="connsiteY3" fmla="*/ 6038056 h 6038850"/>
              <a:gd name="connsiteX4" fmla="*/ 558567 w 12420685"/>
              <a:gd name="connsiteY4" fmla="*/ 6036469 h 6038850"/>
              <a:gd name="connsiteX5" fmla="*/ 85 w 12420685"/>
              <a:gd name="connsiteY5" fmla="*/ 5449888 h 6038850"/>
              <a:gd name="connsiteX6" fmla="*/ 1355 w 12420685"/>
              <a:gd name="connsiteY6"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0685" h="6038850">
                <a:moveTo>
                  <a:pt x="1355" y="0"/>
                </a:moveTo>
                <a:lnTo>
                  <a:pt x="12420685" y="0"/>
                </a:lnTo>
                <a:lnTo>
                  <a:pt x="12420685" y="6038850"/>
                </a:lnTo>
                <a:lnTo>
                  <a:pt x="538247" y="6038056"/>
                </a:lnTo>
                <a:cubicBezTo>
                  <a:pt x="527558" y="6037527"/>
                  <a:pt x="839977" y="6035146"/>
                  <a:pt x="558567" y="6036469"/>
                </a:cubicBezTo>
                <a:cubicBezTo>
                  <a:pt x="277157" y="6037792"/>
                  <a:pt x="508" y="5748602"/>
                  <a:pt x="85" y="5449888"/>
                </a:cubicBezTo>
                <a:cubicBezTo>
                  <a:pt x="-338" y="5151174"/>
                  <a:pt x="932" y="1830917"/>
                  <a:pt x="1355" y="0"/>
                </a:cubicBezTo>
                <a:close/>
              </a:path>
            </a:pathLst>
          </a:custGeom>
          <a:solidFill>
            <a:schemeClr val="bg1">
              <a:lumMod val="85000"/>
            </a:schemeClr>
          </a:solidFill>
          <a:ln>
            <a:noFill/>
          </a:ln>
        </p:spPr>
        <p:txBody>
          <a:bodyPr/>
          <a:lstStyle/>
          <a:p>
            <a:r>
              <a:rPr lang="en-US"/>
              <a:t>Click icon to add picture</a:t>
            </a:r>
            <a:endParaRPr lang="en-GB"/>
          </a:p>
        </p:txBody>
      </p:sp>
      <p:sp>
        <p:nvSpPr>
          <p:cNvPr id="11" name="Holder 4">
            <a:extLst>
              <a:ext uri="{FF2B5EF4-FFF2-40B4-BE49-F238E27FC236}">
                <a16:creationId xmlns:a16="http://schemas.microsoft.com/office/drawing/2014/main" id="{4C70E1AA-6B3D-4F13-AF33-DF5459C9A107}"/>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95853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 Text - Charts">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421668"/>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to </a:t>
            </a:r>
            <a:br>
              <a:rPr lang="en-GB" dirty="0"/>
            </a:br>
            <a:r>
              <a:rPr lang="en-GB" dirty="0"/>
              <a:t>go here please</a:t>
            </a:r>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655638" y="3593989"/>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655638" y="4087131"/>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5" name="Text Placeholder 9">
            <a:extLst>
              <a:ext uri="{FF2B5EF4-FFF2-40B4-BE49-F238E27FC236}">
                <a16:creationId xmlns:a16="http://schemas.microsoft.com/office/drawing/2014/main" id="{89D3BE8E-B702-4AED-89C0-38B68CFCCB70}"/>
              </a:ext>
            </a:extLst>
          </p:cNvPr>
          <p:cNvSpPr>
            <a:spLocks noGrp="1"/>
          </p:cNvSpPr>
          <p:nvPr>
            <p:ph type="body" sz="quarter" idx="30" hasCustomPrompt="1"/>
          </p:nvPr>
        </p:nvSpPr>
        <p:spPr>
          <a:xfrm>
            <a:off x="655638" y="6352689"/>
            <a:ext cx="2766219" cy="410656"/>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headline</a:t>
            </a:r>
          </a:p>
        </p:txBody>
      </p:sp>
      <p:sp>
        <p:nvSpPr>
          <p:cNvPr id="16" name="Text Placeholder 9">
            <a:extLst>
              <a:ext uri="{FF2B5EF4-FFF2-40B4-BE49-F238E27FC236}">
                <a16:creationId xmlns:a16="http://schemas.microsoft.com/office/drawing/2014/main" id="{8F5062A8-C583-4F3A-B0F8-39F5F477FEA3}"/>
              </a:ext>
            </a:extLst>
          </p:cNvPr>
          <p:cNvSpPr>
            <a:spLocks noGrp="1"/>
          </p:cNvSpPr>
          <p:nvPr>
            <p:ph type="body" sz="quarter" idx="31" hasCustomPrompt="1"/>
          </p:nvPr>
        </p:nvSpPr>
        <p:spPr>
          <a:xfrm>
            <a:off x="655638" y="6845831"/>
            <a:ext cx="4423569" cy="153888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a:t>
            </a:r>
          </a:p>
        </p:txBody>
      </p:sp>
      <p:sp>
        <p:nvSpPr>
          <p:cNvPr id="11" name="Holder 4">
            <a:extLst>
              <a:ext uri="{FF2B5EF4-FFF2-40B4-BE49-F238E27FC236}">
                <a16:creationId xmlns:a16="http://schemas.microsoft.com/office/drawing/2014/main" id="{212165FF-9601-4211-AF2F-741B1E7480C2}"/>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22591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 Client Logos">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2061031"/>
            <a:ext cx="6373812" cy="738664"/>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Our Clients</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617538" y="3083921"/>
            <a:ext cx="4423569" cy="615553"/>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Text to go here</a:t>
            </a:r>
          </a:p>
          <a:p>
            <a:pPr marL="0" marR="0" lvl="0" indent="0" defTabSz="914400" eaLnBrk="1" fontAlgn="auto" latinLnBrk="0" hangingPunct="1">
              <a:lnSpc>
                <a:spcPct val="100000"/>
              </a:lnSpc>
              <a:spcBef>
                <a:spcPts val="0"/>
              </a:spcBef>
              <a:spcAft>
                <a:spcPts val="0"/>
              </a:spcAft>
              <a:buClrTx/>
              <a:buSzTx/>
              <a:buFontTx/>
              <a:buNone/>
              <a:tabLst/>
              <a:defRPr/>
            </a:pPr>
            <a:r>
              <a:rPr lang="en-GB" dirty="0"/>
              <a:t>Text to go here</a:t>
            </a:r>
          </a:p>
        </p:txBody>
      </p:sp>
      <p:sp>
        <p:nvSpPr>
          <p:cNvPr id="12" name="Picture Placeholder 11">
            <a:extLst>
              <a:ext uri="{FF2B5EF4-FFF2-40B4-BE49-F238E27FC236}">
                <a16:creationId xmlns:a16="http://schemas.microsoft.com/office/drawing/2014/main" id="{16A71D16-5E09-4081-BD7D-F464C97BD9DF}"/>
              </a:ext>
            </a:extLst>
          </p:cNvPr>
          <p:cNvSpPr>
            <a:spLocks noGrp="1"/>
          </p:cNvSpPr>
          <p:nvPr>
            <p:ph type="pic" sz="quarter" idx="26"/>
          </p:nvPr>
        </p:nvSpPr>
        <p:spPr>
          <a:xfrm>
            <a:off x="1177925" y="5160963"/>
            <a:ext cx="3208338" cy="992187"/>
          </a:xfrm>
        </p:spPr>
        <p:txBody>
          <a:bodyPr/>
          <a:lstStyle/>
          <a:p>
            <a:r>
              <a:rPr lang="en-US"/>
              <a:t>Click icon to add picture</a:t>
            </a:r>
            <a:endParaRPr lang="en-GB"/>
          </a:p>
        </p:txBody>
      </p:sp>
      <p:sp>
        <p:nvSpPr>
          <p:cNvPr id="17" name="Picture Placeholder 11">
            <a:extLst>
              <a:ext uri="{FF2B5EF4-FFF2-40B4-BE49-F238E27FC236}">
                <a16:creationId xmlns:a16="http://schemas.microsoft.com/office/drawing/2014/main" id="{C9A8440B-7F41-4B09-B83A-FF71922FA318}"/>
              </a:ext>
            </a:extLst>
          </p:cNvPr>
          <p:cNvSpPr>
            <a:spLocks noGrp="1"/>
          </p:cNvSpPr>
          <p:nvPr>
            <p:ph type="pic" sz="quarter" idx="27"/>
          </p:nvPr>
        </p:nvSpPr>
        <p:spPr>
          <a:xfrm>
            <a:off x="5956569" y="5160963"/>
            <a:ext cx="3208338" cy="992187"/>
          </a:xfrm>
        </p:spPr>
        <p:txBody>
          <a:bodyPr/>
          <a:lstStyle/>
          <a:p>
            <a:r>
              <a:rPr lang="en-US"/>
              <a:t>Click icon to add picture</a:t>
            </a:r>
            <a:endParaRPr lang="en-GB"/>
          </a:p>
        </p:txBody>
      </p:sp>
      <p:sp>
        <p:nvSpPr>
          <p:cNvPr id="18" name="Picture Placeholder 11">
            <a:extLst>
              <a:ext uri="{FF2B5EF4-FFF2-40B4-BE49-F238E27FC236}">
                <a16:creationId xmlns:a16="http://schemas.microsoft.com/office/drawing/2014/main" id="{6569F233-418C-4EDC-A79B-AC21E1734468}"/>
              </a:ext>
            </a:extLst>
          </p:cNvPr>
          <p:cNvSpPr>
            <a:spLocks noGrp="1"/>
          </p:cNvSpPr>
          <p:nvPr>
            <p:ph type="pic" sz="quarter" idx="28"/>
          </p:nvPr>
        </p:nvSpPr>
        <p:spPr>
          <a:xfrm>
            <a:off x="10735213" y="5160963"/>
            <a:ext cx="3208338" cy="992187"/>
          </a:xfrm>
        </p:spPr>
        <p:txBody>
          <a:bodyPr/>
          <a:lstStyle/>
          <a:p>
            <a:r>
              <a:rPr lang="en-US"/>
              <a:t>Click icon to add picture</a:t>
            </a:r>
            <a:endParaRPr lang="en-GB"/>
          </a:p>
        </p:txBody>
      </p:sp>
      <p:sp>
        <p:nvSpPr>
          <p:cNvPr id="21" name="Picture Placeholder 11">
            <a:extLst>
              <a:ext uri="{FF2B5EF4-FFF2-40B4-BE49-F238E27FC236}">
                <a16:creationId xmlns:a16="http://schemas.microsoft.com/office/drawing/2014/main" id="{52786D0A-9FF7-42C0-A3FC-9560146B0EB8}"/>
              </a:ext>
            </a:extLst>
          </p:cNvPr>
          <p:cNvSpPr>
            <a:spLocks noGrp="1"/>
          </p:cNvSpPr>
          <p:nvPr>
            <p:ph type="pic" sz="quarter" idx="29"/>
          </p:nvPr>
        </p:nvSpPr>
        <p:spPr>
          <a:xfrm>
            <a:off x="15513858" y="5160963"/>
            <a:ext cx="3208338" cy="992187"/>
          </a:xfrm>
        </p:spPr>
        <p:txBody>
          <a:bodyPr/>
          <a:lstStyle/>
          <a:p>
            <a:r>
              <a:rPr lang="en-US"/>
              <a:t>Click icon to add picture</a:t>
            </a:r>
            <a:endParaRPr lang="en-GB"/>
          </a:p>
        </p:txBody>
      </p:sp>
      <p:sp>
        <p:nvSpPr>
          <p:cNvPr id="22" name="Picture Placeholder 11">
            <a:extLst>
              <a:ext uri="{FF2B5EF4-FFF2-40B4-BE49-F238E27FC236}">
                <a16:creationId xmlns:a16="http://schemas.microsoft.com/office/drawing/2014/main" id="{51F14ACC-1168-42DE-B83E-9187006CE8E4}"/>
              </a:ext>
            </a:extLst>
          </p:cNvPr>
          <p:cNvSpPr>
            <a:spLocks noGrp="1"/>
          </p:cNvSpPr>
          <p:nvPr>
            <p:ph type="pic" sz="quarter" idx="30"/>
          </p:nvPr>
        </p:nvSpPr>
        <p:spPr>
          <a:xfrm>
            <a:off x="1177925" y="6881274"/>
            <a:ext cx="3208338" cy="992187"/>
          </a:xfrm>
        </p:spPr>
        <p:txBody>
          <a:bodyPr/>
          <a:lstStyle/>
          <a:p>
            <a:r>
              <a:rPr lang="en-US"/>
              <a:t>Click icon to add picture</a:t>
            </a:r>
            <a:endParaRPr lang="en-GB"/>
          </a:p>
        </p:txBody>
      </p:sp>
      <p:sp>
        <p:nvSpPr>
          <p:cNvPr id="23" name="Picture Placeholder 11">
            <a:extLst>
              <a:ext uri="{FF2B5EF4-FFF2-40B4-BE49-F238E27FC236}">
                <a16:creationId xmlns:a16="http://schemas.microsoft.com/office/drawing/2014/main" id="{CEA18EBA-7141-4CB5-897E-096D7EE67598}"/>
              </a:ext>
            </a:extLst>
          </p:cNvPr>
          <p:cNvSpPr>
            <a:spLocks noGrp="1"/>
          </p:cNvSpPr>
          <p:nvPr>
            <p:ph type="pic" sz="quarter" idx="31"/>
          </p:nvPr>
        </p:nvSpPr>
        <p:spPr>
          <a:xfrm>
            <a:off x="5956569" y="6881274"/>
            <a:ext cx="3208338" cy="992187"/>
          </a:xfrm>
        </p:spPr>
        <p:txBody>
          <a:bodyPr/>
          <a:lstStyle/>
          <a:p>
            <a:r>
              <a:rPr lang="en-US"/>
              <a:t>Click icon to add picture</a:t>
            </a:r>
            <a:endParaRPr lang="en-GB"/>
          </a:p>
        </p:txBody>
      </p:sp>
      <p:sp>
        <p:nvSpPr>
          <p:cNvPr id="24" name="Picture Placeholder 11">
            <a:extLst>
              <a:ext uri="{FF2B5EF4-FFF2-40B4-BE49-F238E27FC236}">
                <a16:creationId xmlns:a16="http://schemas.microsoft.com/office/drawing/2014/main" id="{A4A42A96-E255-482E-AE6A-59264762F309}"/>
              </a:ext>
            </a:extLst>
          </p:cNvPr>
          <p:cNvSpPr>
            <a:spLocks noGrp="1"/>
          </p:cNvSpPr>
          <p:nvPr>
            <p:ph type="pic" sz="quarter" idx="32"/>
          </p:nvPr>
        </p:nvSpPr>
        <p:spPr>
          <a:xfrm>
            <a:off x="10735213" y="6881274"/>
            <a:ext cx="3208338" cy="992187"/>
          </a:xfrm>
        </p:spPr>
        <p:txBody>
          <a:bodyPr/>
          <a:lstStyle/>
          <a:p>
            <a:r>
              <a:rPr lang="en-US"/>
              <a:t>Click icon to add picture</a:t>
            </a:r>
            <a:endParaRPr lang="en-GB"/>
          </a:p>
        </p:txBody>
      </p:sp>
      <p:sp>
        <p:nvSpPr>
          <p:cNvPr id="25" name="Picture Placeholder 11">
            <a:extLst>
              <a:ext uri="{FF2B5EF4-FFF2-40B4-BE49-F238E27FC236}">
                <a16:creationId xmlns:a16="http://schemas.microsoft.com/office/drawing/2014/main" id="{820C0154-225D-4D10-B8FD-4D562AAF3D4F}"/>
              </a:ext>
            </a:extLst>
          </p:cNvPr>
          <p:cNvSpPr>
            <a:spLocks noGrp="1"/>
          </p:cNvSpPr>
          <p:nvPr>
            <p:ph type="pic" sz="quarter" idx="33"/>
          </p:nvPr>
        </p:nvSpPr>
        <p:spPr>
          <a:xfrm>
            <a:off x="15513858" y="6881274"/>
            <a:ext cx="3208338" cy="992187"/>
          </a:xfrm>
        </p:spPr>
        <p:txBody>
          <a:bodyPr/>
          <a:lstStyle/>
          <a:p>
            <a:r>
              <a:rPr lang="en-US"/>
              <a:t>Click icon to add picture</a:t>
            </a:r>
            <a:endParaRPr lang="en-GB"/>
          </a:p>
        </p:txBody>
      </p:sp>
      <p:sp>
        <p:nvSpPr>
          <p:cNvPr id="26" name="Picture Placeholder 11">
            <a:extLst>
              <a:ext uri="{FF2B5EF4-FFF2-40B4-BE49-F238E27FC236}">
                <a16:creationId xmlns:a16="http://schemas.microsoft.com/office/drawing/2014/main" id="{CBA14312-7BE9-46E9-9811-1F9ED93B50D6}"/>
              </a:ext>
            </a:extLst>
          </p:cNvPr>
          <p:cNvSpPr>
            <a:spLocks noGrp="1"/>
          </p:cNvSpPr>
          <p:nvPr>
            <p:ph type="pic" sz="quarter" idx="34"/>
          </p:nvPr>
        </p:nvSpPr>
        <p:spPr>
          <a:xfrm>
            <a:off x="1177925" y="8570589"/>
            <a:ext cx="3208338" cy="992187"/>
          </a:xfrm>
        </p:spPr>
        <p:txBody>
          <a:bodyPr/>
          <a:lstStyle/>
          <a:p>
            <a:r>
              <a:rPr lang="en-US"/>
              <a:t>Click icon to add picture</a:t>
            </a:r>
            <a:endParaRPr lang="en-GB"/>
          </a:p>
        </p:txBody>
      </p:sp>
      <p:sp>
        <p:nvSpPr>
          <p:cNvPr id="27" name="Picture Placeholder 11">
            <a:extLst>
              <a:ext uri="{FF2B5EF4-FFF2-40B4-BE49-F238E27FC236}">
                <a16:creationId xmlns:a16="http://schemas.microsoft.com/office/drawing/2014/main" id="{F03AE4EB-5083-4532-ACF5-DBD2DABA8025}"/>
              </a:ext>
            </a:extLst>
          </p:cNvPr>
          <p:cNvSpPr>
            <a:spLocks noGrp="1"/>
          </p:cNvSpPr>
          <p:nvPr>
            <p:ph type="pic" sz="quarter" idx="35"/>
          </p:nvPr>
        </p:nvSpPr>
        <p:spPr>
          <a:xfrm>
            <a:off x="5956569" y="8570589"/>
            <a:ext cx="3208338" cy="992187"/>
          </a:xfrm>
        </p:spPr>
        <p:txBody>
          <a:bodyPr/>
          <a:lstStyle/>
          <a:p>
            <a:r>
              <a:rPr lang="en-US"/>
              <a:t>Click icon to add picture</a:t>
            </a:r>
            <a:endParaRPr lang="en-GB"/>
          </a:p>
        </p:txBody>
      </p:sp>
      <p:sp>
        <p:nvSpPr>
          <p:cNvPr id="28" name="Picture Placeholder 11">
            <a:extLst>
              <a:ext uri="{FF2B5EF4-FFF2-40B4-BE49-F238E27FC236}">
                <a16:creationId xmlns:a16="http://schemas.microsoft.com/office/drawing/2014/main" id="{4F5664A1-39FD-4083-B667-9C55B775CFA3}"/>
              </a:ext>
            </a:extLst>
          </p:cNvPr>
          <p:cNvSpPr>
            <a:spLocks noGrp="1"/>
          </p:cNvSpPr>
          <p:nvPr>
            <p:ph type="pic" sz="quarter" idx="36"/>
          </p:nvPr>
        </p:nvSpPr>
        <p:spPr>
          <a:xfrm>
            <a:off x="10735213" y="8570589"/>
            <a:ext cx="3208338" cy="992187"/>
          </a:xfrm>
        </p:spPr>
        <p:txBody>
          <a:bodyPr/>
          <a:lstStyle/>
          <a:p>
            <a:r>
              <a:rPr lang="en-US"/>
              <a:t>Click icon to add picture</a:t>
            </a:r>
            <a:endParaRPr lang="en-GB"/>
          </a:p>
        </p:txBody>
      </p:sp>
      <p:sp>
        <p:nvSpPr>
          <p:cNvPr id="29" name="Picture Placeholder 11">
            <a:extLst>
              <a:ext uri="{FF2B5EF4-FFF2-40B4-BE49-F238E27FC236}">
                <a16:creationId xmlns:a16="http://schemas.microsoft.com/office/drawing/2014/main" id="{79FB2343-E526-4589-A1E3-364A0730A73F}"/>
              </a:ext>
            </a:extLst>
          </p:cNvPr>
          <p:cNvSpPr>
            <a:spLocks noGrp="1"/>
          </p:cNvSpPr>
          <p:nvPr>
            <p:ph type="pic" sz="quarter" idx="37"/>
          </p:nvPr>
        </p:nvSpPr>
        <p:spPr>
          <a:xfrm>
            <a:off x="15513858" y="8570589"/>
            <a:ext cx="3208338" cy="992187"/>
          </a:xfrm>
        </p:spPr>
        <p:txBody>
          <a:bodyPr/>
          <a:lstStyle/>
          <a:p>
            <a:r>
              <a:rPr lang="en-US"/>
              <a:t>Click icon to add picture</a:t>
            </a:r>
            <a:endParaRPr lang="en-GB"/>
          </a:p>
        </p:txBody>
      </p:sp>
      <p:sp>
        <p:nvSpPr>
          <p:cNvPr id="19" name="Holder 4">
            <a:extLst>
              <a:ext uri="{FF2B5EF4-FFF2-40B4-BE49-F238E27FC236}">
                <a16:creationId xmlns:a16="http://schemas.microsoft.com/office/drawing/2014/main" id="{48C38F71-3C8D-4E9A-A609-4BCEFA1EAB80}"/>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2053731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 Statistics 1">
    <p:spTree>
      <p:nvGrpSpPr>
        <p:cNvPr id="1" name=""/>
        <p:cNvGrpSpPr/>
        <p:nvPr/>
      </p:nvGrpSpPr>
      <p:grpSpPr>
        <a:xfrm>
          <a:off x="0" y="0"/>
          <a:ext cx="0" cy="0"/>
          <a:chOff x="0" y="0"/>
          <a:chExt cx="0" cy="0"/>
        </a:xfrm>
      </p:grpSpPr>
      <p:sp>
        <p:nvSpPr>
          <p:cNvPr id="21" name="Picture Placeholder 24">
            <a:extLst>
              <a:ext uri="{FF2B5EF4-FFF2-40B4-BE49-F238E27FC236}">
                <a16:creationId xmlns:a16="http://schemas.microsoft.com/office/drawing/2014/main" id="{FC20D169-76A6-4E85-8625-5F0F593219BE}"/>
              </a:ext>
            </a:extLst>
          </p:cNvPr>
          <p:cNvSpPr txBox="1">
            <a:spLocks/>
          </p:cNvSpPr>
          <p:nvPr userDrawn="1"/>
        </p:nvSpPr>
        <p:spPr>
          <a:xfrm>
            <a:off x="662780" y="3947992"/>
            <a:ext cx="18716409" cy="5972296"/>
          </a:xfrm>
          <a:custGeom>
            <a:avLst/>
            <a:gdLst>
              <a:gd name="connsiteX0" fmla="*/ 9531457 w 18716409"/>
              <a:gd name="connsiteY0" fmla="*/ 3296 h 5972296"/>
              <a:gd name="connsiteX1" fmla="*/ 14004924 w 18716409"/>
              <a:gd name="connsiteY1" fmla="*/ 3296 h 5972296"/>
              <a:gd name="connsiteX2" fmla="*/ 14004924 w 18716409"/>
              <a:gd name="connsiteY2" fmla="*/ 5972296 h 5972296"/>
              <a:gd name="connsiteX3" fmla="*/ 9531457 w 18716409"/>
              <a:gd name="connsiteY3" fmla="*/ 5972296 h 5972296"/>
              <a:gd name="connsiteX4" fmla="*/ 4757980 w 18716409"/>
              <a:gd name="connsiteY4" fmla="*/ 3296 h 5972296"/>
              <a:gd name="connsiteX5" fmla="*/ 9293466 w 18716409"/>
              <a:gd name="connsiteY5" fmla="*/ 3296 h 5972296"/>
              <a:gd name="connsiteX6" fmla="*/ 9293466 w 18716409"/>
              <a:gd name="connsiteY6" fmla="*/ 5972296 h 5972296"/>
              <a:gd name="connsiteX7" fmla="*/ 4757980 w 18716409"/>
              <a:gd name="connsiteY7" fmla="*/ 5972296 h 5972296"/>
              <a:gd name="connsiteX8" fmla="*/ 0 w 18716409"/>
              <a:gd name="connsiteY8" fmla="*/ 3296 h 5972296"/>
              <a:gd name="connsiteX9" fmla="*/ 4535486 w 18716409"/>
              <a:gd name="connsiteY9" fmla="*/ 3296 h 5972296"/>
              <a:gd name="connsiteX10" fmla="*/ 4535486 w 18716409"/>
              <a:gd name="connsiteY10" fmla="*/ 5972296 h 5972296"/>
              <a:gd name="connsiteX11" fmla="*/ 0 w 18716409"/>
              <a:gd name="connsiteY11" fmla="*/ 5972296 h 5972296"/>
              <a:gd name="connsiteX12" fmla="*/ 18678279 w 18716409"/>
              <a:gd name="connsiteY12" fmla="*/ 204 h 5972296"/>
              <a:gd name="connsiteX13" fmla="*/ 18713233 w 18716409"/>
              <a:gd name="connsiteY13" fmla="*/ 3550 h 5972296"/>
              <a:gd name="connsiteX14" fmla="*/ 18716409 w 18716409"/>
              <a:gd name="connsiteY14" fmla="*/ 5521192 h 5972296"/>
              <a:gd name="connsiteX15" fmla="*/ 18265305 w 18716409"/>
              <a:gd name="connsiteY15" fmla="*/ 5972296 h 5972296"/>
              <a:gd name="connsiteX16" fmla="*/ 14251132 w 18716409"/>
              <a:gd name="connsiteY16" fmla="*/ 5962771 h 5972296"/>
              <a:gd name="connsiteX17" fmla="*/ 14242941 w 18716409"/>
              <a:gd name="connsiteY17" fmla="*/ 5521192 h 5972296"/>
              <a:gd name="connsiteX18" fmla="*/ 14242941 w 18716409"/>
              <a:gd name="connsiteY18" fmla="*/ 454400 h 5972296"/>
              <a:gd name="connsiteX19" fmla="*/ 14243195 w 18716409"/>
              <a:gd name="connsiteY19" fmla="*/ 3296 h 5972296"/>
              <a:gd name="connsiteX20" fmla="*/ 18265305 w 18716409"/>
              <a:gd name="connsiteY20" fmla="*/ 3296 h 5972296"/>
              <a:gd name="connsiteX21" fmla="*/ 18678279 w 18716409"/>
              <a:gd name="connsiteY21" fmla="*/ 204 h 597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16409" h="5972296">
                <a:moveTo>
                  <a:pt x="9531457" y="3296"/>
                </a:moveTo>
                <a:lnTo>
                  <a:pt x="14004924" y="3296"/>
                </a:lnTo>
                <a:lnTo>
                  <a:pt x="14004924" y="5972296"/>
                </a:lnTo>
                <a:lnTo>
                  <a:pt x="9531457" y="5972296"/>
                </a:lnTo>
                <a:close/>
                <a:moveTo>
                  <a:pt x="4757980" y="3296"/>
                </a:moveTo>
                <a:lnTo>
                  <a:pt x="9293466" y="3296"/>
                </a:lnTo>
                <a:lnTo>
                  <a:pt x="9293466" y="5972296"/>
                </a:lnTo>
                <a:lnTo>
                  <a:pt x="4757980" y="5972296"/>
                </a:lnTo>
                <a:close/>
                <a:moveTo>
                  <a:pt x="0" y="3296"/>
                </a:moveTo>
                <a:lnTo>
                  <a:pt x="4535486" y="3296"/>
                </a:lnTo>
                <a:lnTo>
                  <a:pt x="4535486" y="5972296"/>
                </a:lnTo>
                <a:lnTo>
                  <a:pt x="0" y="5972296"/>
                </a:lnTo>
                <a:close/>
                <a:moveTo>
                  <a:pt x="18678279" y="204"/>
                </a:moveTo>
                <a:cubicBezTo>
                  <a:pt x="18700809" y="595"/>
                  <a:pt x="18713233" y="1590"/>
                  <a:pt x="18713233" y="3550"/>
                </a:cubicBezTo>
                <a:cubicBezTo>
                  <a:pt x="18714291" y="1838531"/>
                  <a:pt x="18715349" y="3686211"/>
                  <a:pt x="18716409" y="5521192"/>
                </a:cubicBezTo>
                <a:cubicBezTo>
                  <a:pt x="18716409" y="5770330"/>
                  <a:pt x="18514441" y="5972296"/>
                  <a:pt x="18265305" y="5972296"/>
                </a:cubicBezTo>
                <a:lnTo>
                  <a:pt x="14251132" y="5962771"/>
                </a:lnTo>
                <a:cubicBezTo>
                  <a:pt x="14254407" y="5958009"/>
                  <a:pt x="14242941" y="5770330"/>
                  <a:pt x="14242941" y="5521192"/>
                </a:cubicBezTo>
                <a:lnTo>
                  <a:pt x="14242941" y="454400"/>
                </a:lnTo>
                <a:cubicBezTo>
                  <a:pt x="14242941" y="205262"/>
                  <a:pt x="14245517" y="3296"/>
                  <a:pt x="14243195" y="3296"/>
                </a:cubicBezTo>
                <a:lnTo>
                  <a:pt x="18265305" y="3296"/>
                </a:lnTo>
                <a:cubicBezTo>
                  <a:pt x="18452157" y="3296"/>
                  <a:pt x="18610691" y="-970"/>
                  <a:pt x="18678279" y="204"/>
                </a:cubicBezTo>
                <a:close/>
              </a:path>
            </a:pathLst>
          </a:custGeom>
          <a:solidFill>
            <a:schemeClr val="tx1"/>
          </a:solidFill>
        </p:spPr>
        <p:txBody>
          <a:bodyPr wrap="square" lIns="0" tIns="0" rIns="0" bIns="0">
            <a:noAutofit/>
          </a:bodyPr>
          <a:lstStyle/>
          <a:p>
            <a:endParaRPr lang="en-GB"/>
          </a:p>
        </p:txBody>
      </p:sp>
      <p:sp>
        <p:nvSpPr>
          <p:cNvPr id="47" name="Picture Placeholder 5">
            <a:extLst>
              <a:ext uri="{FF2B5EF4-FFF2-40B4-BE49-F238E27FC236}">
                <a16:creationId xmlns:a16="http://schemas.microsoft.com/office/drawing/2014/main" id="{35E4A8CC-D335-4940-BF15-C690EB62AAD7}"/>
              </a:ext>
            </a:extLst>
          </p:cNvPr>
          <p:cNvSpPr>
            <a:spLocks noGrp="1"/>
          </p:cNvSpPr>
          <p:nvPr>
            <p:ph type="pic" sz="quarter" idx="38"/>
          </p:nvPr>
        </p:nvSpPr>
        <p:spPr>
          <a:xfrm>
            <a:off x="14912648" y="3947992"/>
            <a:ext cx="4473467" cy="5972296"/>
          </a:xfrm>
          <a:custGeom>
            <a:avLst/>
            <a:gdLst>
              <a:gd name="connsiteX0" fmla="*/ 0 w 4473467"/>
              <a:gd name="connsiteY0" fmla="*/ 451104 h 5969000"/>
              <a:gd name="connsiteX1" fmla="*/ 451104 w 4473467"/>
              <a:gd name="connsiteY1" fmla="*/ 0 h 5969000"/>
              <a:gd name="connsiteX2" fmla="*/ 4022363 w 4473467"/>
              <a:gd name="connsiteY2" fmla="*/ 0 h 5969000"/>
              <a:gd name="connsiteX3" fmla="*/ 4473467 w 4473467"/>
              <a:gd name="connsiteY3" fmla="*/ 451104 h 5969000"/>
              <a:gd name="connsiteX4" fmla="*/ 4473467 w 4473467"/>
              <a:gd name="connsiteY4" fmla="*/ 5517896 h 5969000"/>
              <a:gd name="connsiteX5" fmla="*/ 4022363 w 4473467"/>
              <a:gd name="connsiteY5" fmla="*/ 5969000 h 5969000"/>
              <a:gd name="connsiteX6" fmla="*/ 451104 w 4473467"/>
              <a:gd name="connsiteY6" fmla="*/ 5969000 h 5969000"/>
              <a:gd name="connsiteX7" fmla="*/ 0 w 4473467"/>
              <a:gd name="connsiteY7" fmla="*/ 5517896 h 5969000"/>
              <a:gd name="connsiteX8" fmla="*/ 0 w 4473467"/>
              <a:gd name="connsiteY8" fmla="*/ 451104 h 5969000"/>
              <a:gd name="connsiteX0" fmla="*/ 105862 w 4579329"/>
              <a:gd name="connsiteY0" fmla="*/ 451104 h 5969000"/>
              <a:gd name="connsiteX1" fmla="*/ 112466 w 4579329"/>
              <a:gd name="connsiteY1" fmla="*/ 0 h 5969000"/>
              <a:gd name="connsiteX2" fmla="*/ 4128225 w 4579329"/>
              <a:gd name="connsiteY2" fmla="*/ 0 h 5969000"/>
              <a:gd name="connsiteX3" fmla="*/ 4579329 w 4579329"/>
              <a:gd name="connsiteY3" fmla="*/ 451104 h 5969000"/>
              <a:gd name="connsiteX4" fmla="*/ 4579329 w 4579329"/>
              <a:gd name="connsiteY4" fmla="*/ 5517896 h 5969000"/>
              <a:gd name="connsiteX5" fmla="*/ 4128225 w 4579329"/>
              <a:gd name="connsiteY5" fmla="*/ 5969000 h 5969000"/>
              <a:gd name="connsiteX6" fmla="*/ 556966 w 4579329"/>
              <a:gd name="connsiteY6" fmla="*/ 5969000 h 5969000"/>
              <a:gd name="connsiteX7" fmla="*/ 105862 w 4579329"/>
              <a:gd name="connsiteY7" fmla="*/ 5517896 h 5969000"/>
              <a:gd name="connsiteX8" fmla="*/ 105862 w 4579329"/>
              <a:gd name="connsiteY8" fmla="*/ 451104 h 5969000"/>
              <a:gd name="connsiteX0" fmla="*/ 0 w 4473467"/>
              <a:gd name="connsiteY0" fmla="*/ 451104 h 5969000"/>
              <a:gd name="connsiteX1" fmla="*/ 6604 w 4473467"/>
              <a:gd name="connsiteY1" fmla="*/ 0 h 5969000"/>
              <a:gd name="connsiteX2" fmla="*/ 4022363 w 4473467"/>
              <a:gd name="connsiteY2" fmla="*/ 0 h 5969000"/>
              <a:gd name="connsiteX3" fmla="*/ 4473467 w 4473467"/>
              <a:gd name="connsiteY3" fmla="*/ 451104 h 5969000"/>
              <a:gd name="connsiteX4" fmla="*/ 4473467 w 4473467"/>
              <a:gd name="connsiteY4" fmla="*/ 5517896 h 5969000"/>
              <a:gd name="connsiteX5" fmla="*/ 4022363 w 4473467"/>
              <a:gd name="connsiteY5" fmla="*/ 5969000 h 5969000"/>
              <a:gd name="connsiteX6" fmla="*/ 451104 w 4473467"/>
              <a:gd name="connsiteY6" fmla="*/ 5969000 h 5969000"/>
              <a:gd name="connsiteX7" fmla="*/ 0 w 4473467"/>
              <a:gd name="connsiteY7" fmla="*/ 5517896 h 5969000"/>
              <a:gd name="connsiteX8" fmla="*/ 0 w 4473467"/>
              <a:gd name="connsiteY8" fmla="*/ 451104 h 5969000"/>
              <a:gd name="connsiteX0" fmla="*/ 0 w 4473467"/>
              <a:gd name="connsiteY0" fmla="*/ 451104 h 5969000"/>
              <a:gd name="connsiteX1" fmla="*/ 254 w 4473467"/>
              <a:gd name="connsiteY1" fmla="*/ 0 h 5969000"/>
              <a:gd name="connsiteX2" fmla="*/ 4022363 w 4473467"/>
              <a:gd name="connsiteY2" fmla="*/ 0 h 5969000"/>
              <a:gd name="connsiteX3" fmla="*/ 4473467 w 4473467"/>
              <a:gd name="connsiteY3" fmla="*/ 451104 h 5969000"/>
              <a:gd name="connsiteX4" fmla="*/ 4473467 w 4473467"/>
              <a:gd name="connsiteY4" fmla="*/ 5517896 h 5969000"/>
              <a:gd name="connsiteX5" fmla="*/ 4022363 w 4473467"/>
              <a:gd name="connsiteY5" fmla="*/ 5969000 h 5969000"/>
              <a:gd name="connsiteX6" fmla="*/ 451104 w 4473467"/>
              <a:gd name="connsiteY6" fmla="*/ 5969000 h 5969000"/>
              <a:gd name="connsiteX7" fmla="*/ 0 w 4473467"/>
              <a:gd name="connsiteY7" fmla="*/ 5517896 h 5969000"/>
              <a:gd name="connsiteX8" fmla="*/ 0 w 4473467"/>
              <a:gd name="connsiteY8" fmla="*/ 451104 h 5969000"/>
              <a:gd name="connsiteX0" fmla="*/ 0 w 4473467"/>
              <a:gd name="connsiteY0" fmla="*/ 545497 h 6063393"/>
              <a:gd name="connsiteX1" fmla="*/ 254 w 4473467"/>
              <a:gd name="connsiteY1" fmla="*/ 94393 h 6063393"/>
              <a:gd name="connsiteX2" fmla="*/ 4022363 w 4473467"/>
              <a:gd name="connsiteY2" fmla="*/ 94393 h 6063393"/>
              <a:gd name="connsiteX3" fmla="*/ 4473467 w 4473467"/>
              <a:gd name="connsiteY3" fmla="*/ 116872 h 6063393"/>
              <a:gd name="connsiteX4" fmla="*/ 4473467 w 4473467"/>
              <a:gd name="connsiteY4" fmla="*/ 5612289 h 6063393"/>
              <a:gd name="connsiteX5" fmla="*/ 4022363 w 4473467"/>
              <a:gd name="connsiteY5" fmla="*/ 6063393 h 6063393"/>
              <a:gd name="connsiteX6" fmla="*/ 451104 w 4473467"/>
              <a:gd name="connsiteY6" fmla="*/ 6063393 h 6063393"/>
              <a:gd name="connsiteX7" fmla="*/ 0 w 4473467"/>
              <a:gd name="connsiteY7" fmla="*/ 5612289 h 6063393"/>
              <a:gd name="connsiteX8" fmla="*/ 0 w 4473467"/>
              <a:gd name="connsiteY8" fmla="*/ 545497 h 6063393"/>
              <a:gd name="connsiteX0" fmla="*/ 0 w 4473467"/>
              <a:gd name="connsiteY0" fmla="*/ 451104 h 5969000"/>
              <a:gd name="connsiteX1" fmla="*/ 254 w 4473467"/>
              <a:gd name="connsiteY1" fmla="*/ 0 h 5969000"/>
              <a:gd name="connsiteX2" fmla="*/ 4022363 w 4473467"/>
              <a:gd name="connsiteY2" fmla="*/ 0 h 5969000"/>
              <a:gd name="connsiteX3" fmla="*/ 4473467 w 4473467"/>
              <a:gd name="connsiteY3" fmla="*/ 22479 h 5969000"/>
              <a:gd name="connsiteX4" fmla="*/ 4473467 w 4473467"/>
              <a:gd name="connsiteY4" fmla="*/ 5517896 h 5969000"/>
              <a:gd name="connsiteX5" fmla="*/ 4022363 w 4473467"/>
              <a:gd name="connsiteY5" fmla="*/ 5969000 h 5969000"/>
              <a:gd name="connsiteX6" fmla="*/ 451104 w 4473467"/>
              <a:gd name="connsiteY6" fmla="*/ 5969000 h 5969000"/>
              <a:gd name="connsiteX7" fmla="*/ 0 w 4473467"/>
              <a:gd name="connsiteY7" fmla="*/ 5517896 h 5969000"/>
              <a:gd name="connsiteX8" fmla="*/ 0 w 4473467"/>
              <a:gd name="connsiteY8" fmla="*/ 451104 h 5969000"/>
              <a:gd name="connsiteX0" fmla="*/ 0 w 4473467"/>
              <a:gd name="connsiteY0" fmla="*/ 451104 h 5969000"/>
              <a:gd name="connsiteX1" fmla="*/ 254 w 4473467"/>
              <a:gd name="connsiteY1" fmla="*/ 0 h 5969000"/>
              <a:gd name="connsiteX2" fmla="*/ 4022363 w 4473467"/>
              <a:gd name="connsiteY2" fmla="*/ 0 h 5969000"/>
              <a:gd name="connsiteX3" fmla="*/ 4470292 w 4473467"/>
              <a:gd name="connsiteY3" fmla="*/ 12954 h 5969000"/>
              <a:gd name="connsiteX4" fmla="*/ 4473467 w 4473467"/>
              <a:gd name="connsiteY4" fmla="*/ 5517896 h 5969000"/>
              <a:gd name="connsiteX5" fmla="*/ 4022363 w 4473467"/>
              <a:gd name="connsiteY5" fmla="*/ 5969000 h 5969000"/>
              <a:gd name="connsiteX6" fmla="*/ 451104 w 4473467"/>
              <a:gd name="connsiteY6" fmla="*/ 5969000 h 5969000"/>
              <a:gd name="connsiteX7" fmla="*/ 0 w 4473467"/>
              <a:gd name="connsiteY7" fmla="*/ 5517896 h 5969000"/>
              <a:gd name="connsiteX8" fmla="*/ 0 w 4473467"/>
              <a:gd name="connsiteY8" fmla="*/ 451104 h 5969000"/>
              <a:gd name="connsiteX0" fmla="*/ 0 w 4473467"/>
              <a:gd name="connsiteY0" fmla="*/ 454400 h 5972296"/>
              <a:gd name="connsiteX1" fmla="*/ 254 w 4473467"/>
              <a:gd name="connsiteY1" fmla="*/ 3296 h 5972296"/>
              <a:gd name="connsiteX2" fmla="*/ 4022363 w 4473467"/>
              <a:gd name="connsiteY2" fmla="*/ 3296 h 5972296"/>
              <a:gd name="connsiteX3" fmla="*/ 4470292 w 4473467"/>
              <a:gd name="connsiteY3" fmla="*/ 3550 h 5972296"/>
              <a:gd name="connsiteX4" fmla="*/ 4473467 w 4473467"/>
              <a:gd name="connsiteY4" fmla="*/ 5521192 h 5972296"/>
              <a:gd name="connsiteX5" fmla="*/ 4022363 w 4473467"/>
              <a:gd name="connsiteY5" fmla="*/ 5972296 h 5972296"/>
              <a:gd name="connsiteX6" fmla="*/ 451104 w 4473467"/>
              <a:gd name="connsiteY6" fmla="*/ 5972296 h 5972296"/>
              <a:gd name="connsiteX7" fmla="*/ 0 w 4473467"/>
              <a:gd name="connsiteY7" fmla="*/ 5521192 h 5972296"/>
              <a:gd name="connsiteX8" fmla="*/ 0 w 4473467"/>
              <a:gd name="connsiteY8" fmla="*/ 454400 h 5972296"/>
              <a:gd name="connsiteX0" fmla="*/ 101235 w 4574702"/>
              <a:gd name="connsiteY0" fmla="*/ 454400 h 5972296"/>
              <a:gd name="connsiteX1" fmla="*/ 101489 w 4574702"/>
              <a:gd name="connsiteY1" fmla="*/ 3296 h 5972296"/>
              <a:gd name="connsiteX2" fmla="*/ 4123598 w 4574702"/>
              <a:gd name="connsiteY2" fmla="*/ 3296 h 5972296"/>
              <a:gd name="connsiteX3" fmla="*/ 4571527 w 4574702"/>
              <a:gd name="connsiteY3" fmla="*/ 3550 h 5972296"/>
              <a:gd name="connsiteX4" fmla="*/ 4574702 w 4574702"/>
              <a:gd name="connsiteY4" fmla="*/ 5521192 h 5972296"/>
              <a:gd name="connsiteX5" fmla="*/ 4123598 w 4574702"/>
              <a:gd name="connsiteY5" fmla="*/ 5972296 h 5972296"/>
              <a:gd name="connsiteX6" fmla="*/ 114189 w 4574702"/>
              <a:gd name="connsiteY6" fmla="*/ 5962771 h 5972296"/>
              <a:gd name="connsiteX7" fmla="*/ 101235 w 4574702"/>
              <a:gd name="connsiteY7" fmla="*/ 5521192 h 5972296"/>
              <a:gd name="connsiteX8" fmla="*/ 101235 w 4574702"/>
              <a:gd name="connsiteY8" fmla="*/ 454400 h 5972296"/>
              <a:gd name="connsiteX0" fmla="*/ 0 w 4473467"/>
              <a:gd name="connsiteY0" fmla="*/ 454400 h 5972296"/>
              <a:gd name="connsiteX1" fmla="*/ 254 w 4473467"/>
              <a:gd name="connsiteY1" fmla="*/ 3296 h 5972296"/>
              <a:gd name="connsiteX2" fmla="*/ 4022363 w 4473467"/>
              <a:gd name="connsiteY2" fmla="*/ 3296 h 5972296"/>
              <a:gd name="connsiteX3" fmla="*/ 4470292 w 4473467"/>
              <a:gd name="connsiteY3" fmla="*/ 3550 h 5972296"/>
              <a:gd name="connsiteX4" fmla="*/ 4473467 w 4473467"/>
              <a:gd name="connsiteY4" fmla="*/ 5521192 h 5972296"/>
              <a:gd name="connsiteX5" fmla="*/ 4022363 w 4473467"/>
              <a:gd name="connsiteY5" fmla="*/ 5972296 h 5972296"/>
              <a:gd name="connsiteX6" fmla="*/ 12954 w 4473467"/>
              <a:gd name="connsiteY6" fmla="*/ 5962771 h 5972296"/>
              <a:gd name="connsiteX7" fmla="*/ 0 w 4473467"/>
              <a:gd name="connsiteY7" fmla="*/ 5521192 h 5972296"/>
              <a:gd name="connsiteX8" fmla="*/ 0 w 4473467"/>
              <a:gd name="connsiteY8" fmla="*/ 454400 h 5972296"/>
              <a:gd name="connsiteX0" fmla="*/ 0 w 4473467"/>
              <a:gd name="connsiteY0" fmla="*/ 454400 h 5972296"/>
              <a:gd name="connsiteX1" fmla="*/ 254 w 4473467"/>
              <a:gd name="connsiteY1" fmla="*/ 3296 h 5972296"/>
              <a:gd name="connsiteX2" fmla="*/ 4022363 w 4473467"/>
              <a:gd name="connsiteY2" fmla="*/ 3296 h 5972296"/>
              <a:gd name="connsiteX3" fmla="*/ 4470292 w 4473467"/>
              <a:gd name="connsiteY3" fmla="*/ 3550 h 5972296"/>
              <a:gd name="connsiteX4" fmla="*/ 4473467 w 4473467"/>
              <a:gd name="connsiteY4" fmla="*/ 5521192 h 5972296"/>
              <a:gd name="connsiteX5" fmla="*/ 4022363 w 4473467"/>
              <a:gd name="connsiteY5" fmla="*/ 5972296 h 5972296"/>
              <a:gd name="connsiteX6" fmla="*/ 12954 w 4473467"/>
              <a:gd name="connsiteY6" fmla="*/ 5962771 h 5972296"/>
              <a:gd name="connsiteX7" fmla="*/ 0 w 4473467"/>
              <a:gd name="connsiteY7" fmla="*/ 5521192 h 5972296"/>
              <a:gd name="connsiteX8" fmla="*/ 0 w 4473467"/>
              <a:gd name="connsiteY8" fmla="*/ 454400 h 5972296"/>
              <a:gd name="connsiteX0" fmla="*/ 0 w 4473467"/>
              <a:gd name="connsiteY0" fmla="*/ 454400 h 5972296"/>
              <a:gd name="connsiteX1" fmla="*/ 254 w 4473467"/>
              <a:gd name="connsiteY1" fmla="*/ 3296 h 5972296"/>
              <a:gd name="connsiteX2" fmla="*/ 4022363 w 4473467"/>
              <a:gd name="connsiteY2" fmla="*/ 3296 h 5972296"/>
              <a:gd name="connsiteX3" fmla="*/ 4470292 w 4473467"/>
              <a:gd name="connsiteY3" fmla="*/ 3550 h 5972296"/>
              <a:gd name="connsiteX4" fmla="*/ 4473467 w 4473467"/>
              <a:gd name="connsiteY4" fmla="*/ 5521192 h 5972296"/>
              <a:gd name="connsiteX5" fmla="*/ 4022363 w 4473467"/>
              <a:gd name="connsiteY5" fmla="*/ 5972296 h 5972296"/>
              <a:gd name="connsiteX6" fmla="*/ 8191 w 4473467"/>
              <a:gd name="connsiteY6" fmla="*/ 5962771 h 5972296"/>
              <a:gd name="connsiteX7" fmla="*/ 0 w 4473467"/>
              <a:gd name="connsiteY7" fmla="*/ 5521192 h 5972296"/>
              <a:gd name="connsiteX8" fmla="*/ 0 w 4473467"/>
              <a:gd name="connsiteY8" fmla="*/ 454400 h 597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3467" h="5972296">
                <a:moveTo>
                  <a:pt x="0" y="454400"/>
                </a:moveTo>
                <a:cubicBezTo>
                  <a:pt x="0" y="205262"/>
                  <a:pt x="2576" y="3296"/>
                  <a:pt x="254" y="3296"/>
                </a:cubicBezTo>
                <a:lnTo>
                  <a:pt x="4022363" y="3296"/>
                </a:lnTo>
                <a:cubicBezTo>
                  <a:pt x="4271501" y="3296"/>
                  <a:pt x="4470292" y="-4288"/>
                  <a:pt x="4470292" y="3550"/>
                </a:cubicBezTo>
                <a:cubicBezTo>
                  <a:pt x="4471350" y="1838531"/>
                  <a:pt x="4472409" y="3686211"/>
                  <a:pt x="4473467" y="5521192"/>
                </a:cubicBezTo>
                <a:cubicBezTo>
                  <a:pt x="4473467" y="5770330"/>
                  <a:pt x="4271501" y="5972296"/>
                  <a:pt x="4022363" y="5972296"/>
                </a:cubicBezTo>
                <a:lnTo>
                  <a:pt x="8191" y="5962771"/>
                </a:lnTo>
                <a:cubicBezTo>
                  <a:pt x="11466" y="5958009"/>
                  <a:pt x="0" y="5770330"/>
                  <a:pt x="0" y="5521192"/>
                </a:cubicBezTo>
                <a:lnTo>
                  <a:pt x="0" y="454400"/>
                </a:lnTo>
                <a:close/>
              </a:path>
            </a:pathLst>
          </a:custGeom>
          <a:noFill/>
        </p:spPr>
        <p:txBody>
          <a:bodyPr/>
          <a:lstStyle/>
          <a:p>
            <a:r>
              <a:rPr lang="en-US"/>
              <a:t>Click icon to add picture</a:t>
            </a:r>
            <a:endParaRPr lang="en-GB" dirty="0"/>
          </a:p>
        </p:txBody>
      </p:sp>
      <p:sp>
        <p:nvSpPr>
          <p:cNvPr id="6" name="Picture Placeholder 5">
            <a:extLst>
              <a:ext uri="{FF2B5EF4-FFF2-40B4-BE49-F238E27FC236}">
                <a16:creationId xmlns:a16="http://schemas.microsoft.com/office/drawing/2014/main" id="{5FFB9B3A-9E37-4996-B25C-1C1BE9A1EF82}"/>
              </a:ext>
            </a:extLst>
          </p:cNvPr>
          <p:cNvSpPr>
            <a:spLocks noGrp="1"/>
          </p:cNvSpPr>
          <p:nvPr>
            <p:ph type="pic" sz="quarter" idx="28"/>
          </p:nvPr>
        </p:nvSpPr>
        <p:spPr>
          <a:xfrm>
            <a:off x="669706" y="3951288"/>
            <a:ext cx="4535487" cy="5969000"/>
          </a:xfrm>
          <a:noFill/>
        </p:spPr>
        <p:txBody>
          <a:bodyPr/>
          <a:lstStyle/>
          <a:p>
            <a:r>
              <a:rPr lang="en-US"/>
              <a:t>Click icon to add picture</a:t>
            </a: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388473"/>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10175002" y="1527082"/>
            <a:ext cx="4423569" cy="1846659"/>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0" name="Text Placeholder 9">
            <a:extLst>
              <a:ext uri="{FF2B5EF4-FFF2-40B4-BE49-F238E27FC236}">
                <a16:creationId xmlns:a16="http://schemas.microsoft.com/office/drawing/2014/main" id="{704B113C-CB82-4D03-B86D-BD73EA3F88F5}"/>
              </a:ext>
            </a:extLst>
          </p:cNvPr>
          <p:cNvSpPr>
            <a:spLocks noGrp="1"/>
          </p:cNvSpPr>
          <p:nvPr>
            <p:ph type="body" sz="quarter" idx="26" hasCustomPrompt="1"/>
          </p:nvPr>
        </p:nvSpPr>
        <p:spPr>
          <a:xfrm>
            <a:off x="14917484" y="1527082"/>
            <a:ext cx="4423569" cy="1846659"/>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974163"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2" name="Text Placeholder 9">
            <a:extLst>
              <a:ext uri="{FF2B5EF4-FFF2-40B4-BE49-F238E27FC236}">
                <a16:creationId xmlns:a16="http://schemas.microsoft.com/office/drawing/2014/main" id="{E21A36C3-6CFC-41E6-99F3-3E4134C95546}"/>
              </a:ext>
            </a:extLst>
          </p:cNvPr>
          <p:cNvSpPr>
            <a:spLocks noGrp="1"/>
          </p:cNvSpPr>
          <p:nvPr>
            <p:ph type="body" sz="quarter" idx="27" hasCustomPrompt="1"/>
          </p:nvPr>
        </p:nvSpPr>
        <p:spPr>
          <a:xfrm>
            <a:off x="974162"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09</a:t>
            </a:r>
          </a:p>
        </p:txBody>
      </p:sp>
      <p:sp>
        <p:nvSpPr>
          <p:cNvPr id="33" name="Picture Placeholder 5">
            <a:extLst>
              <a:ext uri="{FF2B5EF4-FFF2-40B4-BE49-F238E27FC236}">
                <a16:creationId xmlns:a16="http://schemas.microsoft.com/office/drawing/2014/main" id="{BD2C3908-2C61-4D76-982E-93D6A55142C6}"/>
              </a:ext>
            </a:extLst>
          </p:cNvPr>
          <p:cNvSpPr>
            <a:spLocks noGrp="1"/>
          </p:cNvSpPr>
          <p:nvPr>
            <p:ph type="pic" sz="quarter" idx="29"/>
          </p:nvPr>
        </p:nvSpPr>
        <p:spPr>
          <a:xfrm>
            <a:off x="5427686" y="3951288"/>
            <a:ext cx="4535487" cy="5969000"/>
          </a:xfrm>
          <a:noFill/>
        </p:spPr>
        <p:txBody>
          <a:bodyPr/>
          <a:lstStyle/>
          <a:p>
            <a:r>
              <a:rPr lang="en-US"/>
              <a:t>Click icon to add picture</a:t>
            </a:r>
            <a:endParaRPr lang="en-GB"/>
          </a:p>
        </p:txBody>
      </p:sp>
      <p:sp>
        <p:nvSpPr>
          <p:cNvPr id="34" name="Text Placeholder 9">
            <a:extLst>
              <a:ext uri="{FF2B5EF4-FFF2-40B4-BE49-F238E27FC236}">
                <a16:creationId xmlns:a16="http://schemas.microsoft.com/office/drawing/2014/main" id="{A3FCC73E-8282-4A82-89C9-A382A773428D}"/>
              </a:ext>
            </a:extLst>
          </p:cNvPr>
          <p:cNvSpPr>
            <a:spLocks noGrp="1"/>
          </p:cNvSpPr>
          <p:nvPr>
            <p:ph type="body" sz="quarter" idx="30" hasCustomPrompt="1"/>
          </p:nvPr>
        </p:nvSpPr>
        <p:spPr>
          <a:xfrm>
            <a:off x="5732143"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5" name="Text Placeholder 9">
            <a:extLst>
              <a:ext uri="{FF2B5EF4-FFF2-40B4-BE49-F238E27FC236}">
                <a16:creationId xmlns:a16="http://schemas.microsoft.com/office/drawing/2014/main" id="{5C7F8536-F74C-495B-875F-E3E2AF5BCB13}"/>
              </a:ext>
            </a:extLst>
          </p:cNvPr>
          <p:cNvSpPr>
            <a:spLocks noGrp="1"/>
          </p:cNvSpPr>
          <p:nvPr>
            <p:ph type="body" sz="quarter" idx="31" hasCustomPrompt="1"/>
          </p:nvPr>
        </p:nvSpPr>
        <p:spPr>
          <a:xfrm>
            <a:off x="5732142"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02</a:t>
            </a:r>
          </a:p>
        </p:txBody>
      </p:sp>
      <p:sp>
        <p:nvSpPr>
          <p:cNvPr id="36" name="Picture Placeholder 5">
            <a:extLst>
              <a:ext uri="{FF2B5EF4-FFF2-40B4-BE49-F238E27FC236}">
                <a16:creationId xmlns:a16="http://schemas.microsoft.com/office/drawing/2014/main" id="{46B76ADE-7E65-40CD-8C7F-6EECB4CC8349}"/>
              </a:ext>
            </a:extLst>
          </p:cNvPr>
          <p:cNvSpPr>
            <a:spLocks noGrp="1"/>
          </p:cNvSpPr>
          <p:nvPr>
            <p:ph type="pic" sz="quarter" idx="32"/>
          </p:nvPr>
        </p:nvSpPr>
        <p:spPr>
          <a:xfrm>
            <a:off x="10201164" y="3951288"/>
            <a:ext cx="4473467" cy="5969000"/>
          </a:xfrm>
          <a:noFill/>
        </p:spPr>
        <p:txBody>
          <a:bodyPr/>
          <a:lstStyle/>
          <a:p>
            <a:r>
              <a:rPr lang="en-US"/>
              <a:t>Click icon to add picture</a:t>
            </a:r>
            <a:endParaRPr lang="en-GB"/>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0505621"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8" name="Text Placeholder 9">
            <a:extLst>
              <a:ext uri="{FF2B5EF4-FFF2-40B4-BE49-F238E27FC236}">
                <a16:creationId xmlns:a16="http://schemas.microsoft.com/office/drawing/2014/main" id="{F7AC89AB-AA15-4A0E-9281-3134FB13CC22}"/>
              </a:ext>
            </a:extLst>
          </p:cNvPr>
          <p:cNvSpPr>
            <a:spLocks noGrp="1"/>
          </p:cNvSpPr>
          <p:nvPr>
            <p:ph type="body" sz="quarter" idx="34" hasCustomPrompt="1"/>
          </p:nvPr>
        </p:nvSpPr>
        <p:spPr>
          <a:xfrm>
            <a:off x="10505620"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20</a:t>
            </a:r>
          </a:p>
        </p:txBody>
      </p:sp>
      <p:sp>
        <p:nvSpPr>
          <p:cNvPr id="40" name="Text Placeholder 9">
            <a:extLst>
              <a:ext uri="{FF2B5EF4-FFF2-40B4-BE49-F238E27FC236}">
                <a16:creationId xmlns:a16="http://schemas.microsoft.com/office/drawing/2014/main" id="{27FEF9D1-65D9-4AFC-9393-DD34200307C9}"/>
              </a:ext>
            </a:extLst>
          </p:cNvPr>
          <p:cNvSpPr>
            <a:spLocks noGrp="1"/>
          </p:cNvSpPr>
          <p:nvPr>
            <p:ph type="body" sz="quarter" idx="36" hasCustomPrompt="1"/>
          </p:nvPr>
        </p:nvSpPr>
        <p:spPr>
          <a:xfrm>
            <a:off x="15232605"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41" name="Text Placeholder 9">
            <a:extLst>
              <a:ext uri="{FF2B5EF4-FFF2-40B4-BE49-F238E27FC236}">
                <a16:creationId xmlns:a16="http://schemas.microsoft.com/office/drawing/2014/main" id="{D5CD48AC-C863-40C2-81A1-77CD7C3506EC}"/>
              </a:ext>
            </a:extLst>
          </p:cNvPr>
          <p:cNvSpPr>
            <a:spLocks noGrp="1"/>
          </p:cNvSpPr>
          <p:nvPr>
            <p:ph type="body" sz="quarter" idx="37" hasCustomPrompt="1"/>
          </p:nvPr>
        </p:nvSpPr>
        <p:spPr>
          <a:xfrm>
            <a:off x="15232604"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80</a:t>
            </a:r>
          </a:p>
        </p:txBody>
      </p:sp>
      <p:sp>
        <p:nvSpPr>
          <p:cNvPr id="45" name="Text Placeholder 9">
            <a:extLst>
              <a:ext uri="{FF2B5EF4-FFF2-40B4-BE49-F238E27FC236}">
                <a16:creationId xmlns:a16="http://schemas.microsoft.com/office/drawing/2014/main" id="{E606073D-2049-41DC-BD75-4D056A8964D0}"/>
              </a:ext>
            </a:extLst>
          </p:cNvPr>
          <p:cNvSpPr>
            <a:spLocks noGrp="1"/>
          </p:cNvSpPr>
          <p:nvPr>
            <p:ph type="body" sz="quarter" idx="39" hasCustomPrompt="1"/>
          </p:nvPr>
        </p:nvSpPr>
        <p:spPr>
          <a:xfrm>
            <a:off x="15217106"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22" name="Holder 4">
            <a:extLst>
              <a:ext uri="{FF2B5EF4-FFF2-40B4-BE49-F238E27FC236}">
                <a16:creationId xmlns:a16="http://schemas.microsoft.com/office/drawing/2014/main" id="{7B8C655A-7362-45E7-8D66-F29B73B64CDB}"/>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77517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 Statistics - 1 image">
    <p:spTree>
      <p:nvGrpSpPr>
        <p:cNvPr id="1" name=""/>
        <p:cNvGrpSpPr/>
        <p:nvPr/>
      </p:nvGrpSpPr>
      <p:grpSpPr>
        <a:xfrm>
          <a:off x="0" y="0"/>
          <a:ext cx="0" cy="0"/>
          <a:chOff x="0" y="0"/>
          <a:chExt cx="0" cy="0"/>
        </a:xfrm>
      </p:grpSpPr>
      <p:sp>
        <p:nvSpPr>
          <p:cNvPr id="22" name="Picture Placeholder 24">
            <a:extLst>
              <a:ext uri="{FF2B5EF4-FFF2-40B4-BE49-F238E27FC236}">
                <a16:creationId xmlns:a16="http://schemas.microsoft.com/office/drawing/2014/main" id="{4559D469-48D9-461B-BE46-EA8E673E6C49}"/>
              </a:ext>
            </a:extLst>
          </p:cNvPr>
          <p:cNvSpPr txBox="1">
            <a:spLocks/>
          </p:cNvSpPr>
          <p:nvPr userDrawn="1"/>
        </p:nvSpPr>
        <p:spPr>
          <a:xfrm>
            <a:off x="662780" y="3947992"/>
            <a:ext cx="18716409" cy="5972296"/>
          </a:xfrm>
          <a:custGeom>
            <a:avLst/>
            <a:gdLst>
              <a:gd name="connsiteX0" fmla="*/ 9531457 w 18716409"/>
              <a:gd name="connsiteY0" fmla="*/ 3296 h 5972296"/>
              <a:gd name="connsiteX1" fmla="*/ 14004924 w 18716409"/>
              <a:gd name="connsiteY1" fmla="*/ 3296 h 5972296"/>
              <a:gd name="connsiteX2" fmla="*/ 14004924 w 18716409"/>
              <a:gd name="connsiteY2" fmla="*/ 5972296 h 5972296"/>
              <a:gd name="connsiteX3" fmla="*/ 9531457 w 18716409"/>
              <a:gd name="connsiteY3" fmla="*/ 5972296 h 5972296"/>
              <a:gd name="connsiteX4" fmla="*/ 4757980 w 18716409"/>
              <a:gd name="connsiteY4" fmla="*/ 3296 h 5972296"/>
              <a:gd name="connsiteX5" fmla="*/ 9293466 w 18716409"/>
              <a:gd name="connsiteY5" fmla="*/ 3296 h 5972296"/>
              <a:gd name="connsiteX6" fmla="*/ 9293466 w 18716409"/>
              <a:gd name="connsiteY6" fmla="*/ 5972296 h 5972296"/>
              <a:gd name="connsiteX7" fmla="*/ 4757980 w 18716409"/>
              <a:gd name="connsiteY7" fmla="*/ 5972296 h 5972296"/>
              <a:gd name="connsiteX8" fmla="*/ 0 w 18716409"/>
              <a:gd name="connsiteY8" fmla="*/ 3296 h 5972296"/>
              <a:gd name="connsiteX9" fmla="*/ 4535486 w 18716409"/>
              <a:gd name="connsiteY9" fmla="*/ 3296 h 5972296"/>
              <a:gd name="connsiteX10" fmla="*/ 4535486 w 18716409"/>
              <a:gd name="connsiteY10" fmla="*/ 5972296 h 5972296"/>
              <a:gd name="connsiteX11" fmla="*/ 0 w 18716409"/>
              <a:gd name="connsiteY11" fmla="*/ 5972296 h 5972296"/>
              <a:gd name="connsiteX12" fmla="*/ 18678279 w 18716409"/>
              <a:gd name="connsiteY12" fmla="*/ 204 h 5972296"/>
              <a:gd name="connsiteX13" fmla="*/ 18713233 w 18716409"/>
              <a:gd name="connsiteY13" fmla="*/ 3550 h 5972296"/>
              <a:gd name="connsiteX14" fmla="*/ 18716409 w 18716409"/>
              <a:gd name="connsiteY14" fmla="*/ 5521192 h 5972296"/>
              <a:gd name="connsiteX15" fmla="*/ 18265305 w 18716409"/>
              <a:gd name="connsiteY15" fmla="*/ 5972296 h 5972296"/>
              <a:gd name="connsiteX16" fmla="*/ 14251132 w 18716409"/>
              <a:gd name="connsiteY16" fmla="*/ 5962771 h 5972296"/>
              <a:gd name="connsiteX17" fmla="*/ 14242941 w 18716409"/>
              <a:gd name="connsiteY17" fmla="*/ 5521192 h 5972296"/>
              <a:gd name="connsiteX18" fmla="*/ 14242941 w 18716409"/>
              <a:gd name="connsiteY18" fmla="*/ 454400 h 5972296"/>
              <a:gd name="connsiteX19" fmla="*/ 14243195 w 18716409"/>
              <a:gd name="connsiteY19" fmla="*/ 3296 h 5972296"/>
              <a:gd name="connsiteX20" fmla="*/ 18265305 w 18716409"/>
              <a:gd name="connsiteY20" fmla="*/ 3296 h 5972296"/>
              <a:gd name="connsiteX21" fmla="*/ 18678279 w 18716409"/>
              <a:gd name="connsiteY21" fmla="*/ 204 h 597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16409" h="5972296">
                <a:moveTo>
                  <a:pt x="9531457" y="3296"/>
                </a:moveTo>
                <a:lnTo>
                  <a:pt x="14004924" y="3296"/>
                </a:lnTo>
                <a:lnTo>
                  <a:pt x="14004924" y="5972296"/>
                </a:lnTo>
                <a:lnTo>
                  <a:pt x="9531457" y="5972296"/>
                </a:lnTo>
                <a:close/>
                <a:moveTo>
                  <a:pt x="4757980" y="3296"/>
                </a:moveTo>
                <a:lnTo>
                  <a:pt x="9293466" y="3296"/>
                </a:lnTo>
                <a:lnTo>
                  <a:pt x="9293466" y="5972296"/>
                </a:lnTo>
                <a:lnTo>
                  <a:pt x="4757980" y="5972296"/>
                </a:lnTo>
                <a:close/>
                <a:moveTo>
                  <a:pt x="0" y="3296"/>
                </a:moveTo>
                <a:lnTo>
                  <a:pt x="4535486" y="3296"/>
                </a:lnTo>
                <a:lnTo>
                  <a:pt x="4535486" y="5972296"/>
                </a:lnTo>
                <a:lnTo>
                  <a:pt x="0" y="5972296"/>
                </a:lnTo>
                <a:close/>
                <a:moveTo>
                  <a:pt x="18678279" y="204"/>
                </a:moveTo>
                <a:cubicBezTo>
                  <a:pt x="18700809" y="595"/>
                  <a:pt x="18713233" y="1590"/>
                  <a:pt x="18713233" y="3550"/>
                </a:cubicBezTo>
                <a:cubicBezTo>
                  <a:pt x="18714291" y="1838531"/>
                  <a:pt x="18715349" y="3686211"/>
                  <a:pt x="18716409" y="5521192"/>
                </a:cubicBezTo>
                <a:cubicBezTo>
                  <a:pt x="18716409" y="5770330"/>
                  <a:pt x="18514441" y="5972296"/>
                  <a:pt x="18265305" y="5972296"/>
                </a:cubicBezTo>
                <a:lnTo>
                  <a:pt x="14251132" y="5962771"/>
                </a:lnTo>
                <a:cubicBezTo>
                  <a:pt x="14254407" y="5958009"/>
                  <a:pt x="14242941" y="5770330"/>
                  <a:pt x="14242941" y="5521192"/>
                </a:cubicBezTo>
                <a:lnTo>
                  <a:pt x="14242941" y="454400"/>
                </a:lnTo>
                <a:cubicBezTo>
                  <a:pt x="14242941" y="205262"/>
                  <a:pt x="14245517" y="3296"/>
                  <a:pt x="14243195" y="3296"/>
                </a:cubicBezTo>
                <a:lnTo>
                  <a:pt x="18265305" y="3296"/>
                </a:lnTo>
                <a:cubicBezTo>
                  <a:pt x="18452157" y="3296"/>
                  <a:pt x="18610691" y="-970"/>
                  <a:pt x="18678279" y="204"/>
                </a:cubicBezTo>
                <a:close/>
              </a:path>
            </a:pathLst>
          </a:custGeom>
          <a:solidFill>
            <a:schemeClr val="tx1"/>
          </a:solidFill>
        </p:spPr>
        <p:txBody>
          <a:bodyPr wrap="square" lIns="0" tIns="0" rIns="0" bIns="0">
            <a:noAutofit/>
          </a:bodyPr>
          <a:lstStyle/>
          <a:p>
            <a:endParaRPr lang="en-GB"/>
          </a:p>
        </p:txBody>
      </p:sp>
      <p:sp>
        <p:nvSpPr>
          <p:cNvPr id="21" name="Picture Placeholder 20">
            <a:extLst>
              <a:ext uri="{FF2B5EF4-FFF2-40B4-BE49-F238E27FC236}">
                <a16:creationId xmlns:a16="http://schemas.microsoft.com/office/drawing/2014/main" id="{7B4A93EB-DE7A-4339-A60F-6265A045AD7A}"/>
              </a:ext>
            </a:extLst>
          </p:cNvPr>
          <p:cNvSpPr>
            <a:spLocks noGrp="1"/>
          </p:cNvSpPr>
          <p:nvPr>
            <p:ph type="pic" sz="quarter" idx="28"/>
          </p:nvPr>
        </p:nvSpPr>
        <p:spPr>
          <a:xfrm>
            <a:off x="669707" y="3947992"/>
            <a:ext cx="18716409" cy="5972296"/>
          </a:xfrm>
          <a:custGeom>
            <a:avLst/>
            <a:gdLst>
              <a:gd name="connsiteX0" fmla="*/ 9531457 w 18716409"/>
              <a:gd name="connsiteY0" fmla="*/ 3296 h 5972296"/>
              <a:gd name="connsiteX1" fmla="*/ 14004924 w 18716409"/>
              <a:gd name="connsiteY1" fmla="*/ 3296 h 5972296"/>
              <a:gd name="connsiteX2" fmla="*/ 14004924 w 18716409"/>
              <a:gd name="connsiteY2" fmla="*/ 5972296 h 5972296"/>
              <a:gd name="connsiteX3" fmla="*/ 9531457 w 18716409"/>
              <a:gd name="connsiteY3" fmla="*/ 5972296 h 5972296"/>
              <a:gd name="connsiteX4" fmla="*/ 4757980 w 18716409"/>
              <a:gd name="connsiteY4" fmla="*/ 3296 h 5972296"/>
              <a:gd name="connsiteX5" fmla="*/ 9293466 w 18716409"/>
              <a:gd name="connsiteY5" fmla="*/ 3296 h 5972296"/>
              <a:gd name="connsiteX6" fmla="*/ 9293466 w 18716409"/>
              <a:gd name="connsiteY6" fmla="*/ 5972296 h 5972296"/>
              <a:gd name="connsiteX7" fmla="*/ 4757980 w 18716409"/>
              <a:gd name="connsiteY7" fmla="*/ 5972296 h 5972296"/>
              <a:gd name="connsiteX8" fmla="*/ 0 w 18716409"/>
              <a:gd name="connsiteY8" fmla="*/ 3296 h 5972296"/>
              <a:gd name="connsiteX9" fmla="*/ 4535486 w 18716409"/>
              <a:gd name="connsiteY9" fmla="*/ 3296 h 5972296"/>
              <a:gd name="connsiteX10" fmla="*/ 4535486 w 18716409"/>
              <a:gd name="connsiteY10" fmla="*/ 5972296 h 5972296"/>
              <a:gd name="connsiteX11" fmla="*/ 0 w 18716409"/>
              <a:gd name="connsiteY11" fmla="*/ 5972296 h 5972296"/>
              <a:gd name="connsiteX12" fmla="*/ 18678279 w 18716409"/>
              <a:gd name="connsiteY12" fmla="*/ 204 h 5972296"/>
              <a:gd name="connsiteX13" fmla="*/ 18713233 w 18716409"/>
              <a:gd name="connsiteY13" fmla="*/ 3550 h 5972296"/>
              <a:gd name="connsiteX14" fmla="*/ 18716409 w 18716409"/>
              <a:gd name="connsiteY14" fmla="*/ 5521192 h 5972296"/>
              <a:gd name="connsiteX15" fmla="*/ 18265305 w 18716409"/>
              <a:gd name="connsiteY15" fmla="*/ 5972296 h 5972296"/>
              <a:gd name="connsiteX16" fmla="*/ 14251132 w 18716409"/>
              <a:gd name="connsiteY16" fmla="*/ 5962771 h 5972296"/>
              <a:gd name="connsiteX17" fmla="*/ 14242941 w 18716409"/>
              <a:gd name="connsiteY17" fmla="*/ 5521192 h 5972296"/>
              <a:gd name="connsiteX18" fmla="*/ 14242941 w 18716409"/>
              <a:gd name="connsiteY18" fmla="*/ 454400 h 5972296"/>
              <a:gd name="connsiteX19" fmla="*/ 14243195 w 18716409"/>
              <a:gd name="connsiteY19" fmla="*/ 3296 h 5972296"/>
              <a:gd name="connsiteX20" fmla="*/ 18265305 w 18716409"/>
              <a:gd name="connsiteY20" fmla="*/ 3296 h 5972296"/>
              <a:gd name="connsiteX21" fmla="*/ 18678279 w 18716409"/>
              <a:gd name="connsiteY21" fmla="*/ 204 h 597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16409" h="5972296">
                <a:moveTo>
                  <a:pt x="9531457" y="3296"/>
                </a:moveTo>
                <a:lnTo>
                  <a:pt x="14004924" y="3296"/>
                </a:lnTo>
                <a:lnTo>
                  <a:pt x="14004924" y="5972296"/>
                </a:lnTo>
                <a:lnTo>
                  <a:pt x="9531457" y="5972296"/>
                </a:lnTo>
                <a:close/>
                <a:moveTo>
                  <a:pt x="4757980" y="3296"/>
                </a:moveTo>
                <a:lnTo>
                  <a:pt x="9293466" y="3296"/>
                </a:lnTo>
                <a:lnTo>
                  <a:pt x="9293466" y="5972296"/>
                </a:lnTo>
                <a:lnTo>
                  <a:pt x="4757980" y="5972296"/>
                </a:lnTo>
                <a:close/>
                <a:moveTo>
                  <a:pt x="0" y="3296"/>
                </a:moveTo>
                <a:lnTo>
                  <a:pt x="4535486" y="3296"/>
                </a:lnTo>
                <a:lnTo>
                  <a:pt x="4535486" y="5972296"/>
                </a:lnTo>
                <a:lnTo>
                  <a:pt x="0" y="5972296"/>
                </a:lnTo>
                <a:close/>
                <a:moveTo>
                  <a:pt x="18678279" y="204"/>
                </a:moveTo>
                <a:cubicBezTo>
                  <a:pt x="18700809" y="595"/>
                  <a:pt x="18713233" y="1590"/>
                  <a:pt x="18713233" y="3550"/>
                </a:cubicBezTo>
                <a:cubicBezTo>
                  <a:pt x="18714291" y="1838531"/>
                  <a:pt x="18715349" y="3686211"/>
                  <a:pt x="18716409" y="5521192"/>
                </a:cubicBezTo>
                <a:cubicBezTo>
                  <a:pt x="18716409" y="5770330"/>
                  <a:pt x="18514441" y="5972296"/>
                  <a:pt x="18265305" y="5972296"/>
                </a:cubicBezTo>
                <a:lnTo>
                  <a:pt x="14251132" y="5962771"/>
                </a:lnTo>
                <a:cubicBezTo>
                  <a:pt x="14254407" y="5958009"/>
                  <a:pt x="14242941" y="5770330"/>
                  <a:pt x="14242941" y="5521192"/>
                </a:cubicBezTo>
                <a:lnTo>
                  <a:pt x="14242941" y="454400"/>
                </a:lnTo>
                <a:cubicBezTo>
                  <a:pt x="14242941" y="205262"/>
                  <a:pt x="14245517" y="3296"/>
                  <a:pt x="14243195" y="3296"/>
                </a:cubicBezTo>
                <a:lnTo>
                  <a:pt x="18265305" y="3296"/>
                </a:lnTo>
                <a:cubicBezTo>
                  <a:pt x="18452157" y="3296"/>
                  <a:pt x="18610691" y="-970"/>
                  <a:pt x="18678279" y="204"/>
                </a:cubicBezTo>
                <a:close/>
              </a:path>
            </a:pathLst>
          </a:custGeom>
          <a:noFill/>
        </p:spPr>
        <p:txBody>
          <a:bodyPr wrap="square">
            <a:noAutofit/>
          </a:bodyPr>
          <a:lstStyle/>
          <a:p>
            <a:r>
              <a:rPr lang="en-US"/>
              <a:t>Click icon to add picture</a:t>
            </a: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388473"/>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10175002" y="1527082"/>
            <a:ext cx="4423569" cy="1846659"/>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0" name="Text Placeholder 9">
            <a:extLst>
              <a:ext uri="{FF2B5EF4-FFF2-40B4-BE49-F238E27FC236}">
                <a16:creationId xmlns:a16="http://schemas.microsoft.com/office/drawing/2014/main" id="{704B113C-CB82-4D03-B86D-BD73EA3F88F5}"/>
              </a:ext>
            </a:extLst>
          </p:cNvPr>
          <p:cNvSpPr>
            <a:spLocks noGrp="1"/>
          </p:cNvSpPr>
          <p:nvPr>
            <p:ph type="body" sz="quarter" idx="26" hasCustomPrompt="1"/>
          </p:nvPr>
        </p:nvSpPr>
        <p:spPr>
          <a:xfrm>
            <a:off x="14917484" y="1527082"/>
            <a:ext cx="4423569" cy="1846659"/>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974163"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2" name="Text Placeholder 9">
            <a:extLst>
              <a:ext uri="{FF2B5EF4-FFF2-40B4-BE49-F238E27FC236}">
                <a16:creationId xmlns:a16="http://schemas.microsoft.com/office/drawing/2014/main" id="{E21A36C3-6CFC-41E6-99F3-3E4134C95546}"/>
              </a:ext>
            </a:extLst>
          </p:cNvPr>
          <p:cNvSpPr>
            <a:spLocks noGrp="1"/>
          </p:cNvSpPr>
          <p:nvPr>
            <p:ph type="body" sz="quarter" idx="27" hasCustomPrompt="1"/>
          </p:nvPr>
        </p:nvSpPr>
        <p:spPr>
          <a:xfrm>
            <a:off x="974162"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09</a:t>
            </a:r>
          </a:p>
        </p:txBody>
      </p:sp>
      <p:sp>
        <p:nvSpPr>
          <p:cNvPr id="34" name="Text Placeholder 9">
            <a:extLst>
              <a:ext uri="{FF2B5EF4-FFF2-40B4-BE49-F238E27FC236}">
                <a16:creationId xmlns:a16="http://schemas.microsoft.com/office/drawing/2014/main" id="{A3FCC73E-8282-4A82-89C9-A382A773428D}"/>
              </a:ext>
            </a:extLst>
          </p:cNvPr>
          <p:cNvSpPr>
            <a:spLocks noGrp="1"/>
          </p:cNvSpPr>
          <p:nvPr>
            <p:ph type="body" sz="quarter" idx="30" hasCustomPrompt="1"/>
          </p:nvPr>
        </p:nvSpPr>
        <p:spPr>
          <a:xfrm>
            <a:off x="5732143"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5" name="Text Placeholder 9">
            <a:extLst>
              <a:ext uri="{FF2B5EF4-FFF2-40B4-BE49-F238E27FC236}">
                <a16:creationId xmlns:a16="http://schemas.microsoft.com/office/drawing/2014/main" id="{5C7F8536-F74C-495B-875F-E3E2AF5BCB13}"/>
              </a:ext>
            </a:extLst>
          </p:cNvPr>
          <p:cNvSpPr>
            <a:spLocks noGrp="1"/>
          </p:cNvSpPr>
          <p:nvPr>
            <p:ph type="body" sz="quarter" idx="31" hasCustomPrompt="1"/>
          </p:nvPr>
        </p:nvSpPr>
        <p:spPr>
          <a:xfrm>
            <a:off x="5732142"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02</a:t>
            </a:r>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0505621"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8" name="Text Placeholder 9">
            <a:extLst>
              <a:ext uri="{FF2B5EF4-FFF2-40B4-BE49-F238E27FC236}">
                <a16:creationId xmlns:a16="http://schemas.microsoft.com/office/drawing/2014/main" id="{F7AC89AB-AA15-4A0E-9281-3134FB13CC22}"/>
              </a:ext>
            </a:extLst>
          </p:cNvPr>
          <p:cNvSpPr>
            <a:spLocks noGrp="1"/>
          </p:cNvSpPr>
          <p:nvPr>
            <p:ph type="body" sz="quarter" idx="34" hasCustomPrompt="1"/>
          </p:nvPr>
        </p:nvSpPr>
        <p:spPr>
          <a:xfrm>
            <a:off x="10505620"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20</a:t>
            </a:r>
          </a:p>
        </p:txBody>
      </p:sp>
      <p:sp>
        <p:nvSpPr>
          <p:cNvPr id="40" name="Text Placeholder 9">
            <a:extLst>
              <a:ext uri="{FF2B5EF4-FFF2-40B4-BE49-F238E27FC236}">
                <a16:creationId xmlns:a16="http://schemas.microsoft.com/office/drawing/2014/main" id="{27FEF9D1-65D9-4AFC-9393-DD34200307C9}"/>
              </a:ext>
            </a:extLst>
          </p:cNvPr>
          <p:cNvSpPr>
            <a:spLocks noGrp="1"/>
          </p:cNvSpPr>
          <p:nvPr>
            <p:ph type="body" sz="quarter" idx="36" hasCustomPrompt="1"/>
          </p:nvPr>
        </p:nvSpPr>
        <p:spPr>
          <a:xfrm>
            <a:off x="15232605"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41" name="Text Placeholder 9">
            <a:extLst>
              <a:ext uri="{FF2B5EF4-FFF2-40B4-BE49-F238E27FC236}">
                <a16:creationId xmlns:a16="http://schemas.microsoft.com/office/drawing/2014/main" id="{D5CD48AC-C863-40C2-81A1-77CD7C3506EC}"/>
              </a:ext>
            </a:extLst>
          </p:cNvPr>
          <p:cNvSpPr>
            <a:spLocks noGrp="1"/>
          </p:cNvSpPr>
          <p:nvPr>
            <p:ph type="body" sz="quarter" idx="37" hasCustomPrompt="1"/>
          </p:nvPr>
        </p:nvSpPr>
        <p:spPr>
          <a:xfrm>
            <a:off x="15232604" y="7797219"/>
            <a:ext cx="2766219" cy="2123658"/>
          </a:xfrm>
        </p:spPr>
        <p:txBody>
          <a:bodyPr/>
          <a:lstStyle>
            <a:lvl1pPr>
              <a:defRPr sz="13600">
                <a:solidFill>
                  <a:schemeClr val="bg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80</a:t>
            </a:r>
          </a:p>
        </p:txBody>
      </p:sp>
      <p:sp>
        <p:nvSpPr>
          <p:cNvPr id="45" name="Text Placeholder 9">
            <a:extLst>
              <a:ext uri="{FF2B5EF4-FFF2-40B4-BE49-F238E27FC236}">
                <a16:creationId xmlns:a16="http://schemas.microsoft.com/office/drawing/2014/main" id="{E606073D-2049-41DC-BD75-4D056A8964D0}"/>
              </a:ext>
            </a:extLst>
          </p:cNvPr>
          <p:cNvSpPr>
            <a:spLocks noGrp="1"/>
          </p:cNvSpPr>
          <p:nvPr>
            <p:ph type="body" sz="quarter" idx="39" hasCustomPrompt="1"/>
          </p:nvPr>
        </p:nvSpPr>
        <p:spPr>
          <a:xfrm>
            <a:off x="15217106" y="7608050"/>
            <a:ext cx="2766219" cy="369332"/>
          </a:xfrm>
        </p:spPr>
        <p:txBody>
          <a:bodyPr/>
          <a:lstStyle>
            <a:lvl1pPr>
              <a:defRPr sz="2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19" name="Holder 4">
            <a:extLst>
              <a:ext uri="{FF2B5EF4-FFF2-40B4-BE49-F238E27FC236}">
                <a16:creationId xmlns:a16="http://schemas.microsoft.com/office/drawing/2014/main" id="{0C2B424F-0E1E-4384-A1ED-ACAE4F06954A}"/>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1721043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 Statistics 2">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388473"/>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674541" y="6848263"/>
            <a:ext cx="3592659" cy="2276687"/>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658645" y="6324223"/>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2" name="Text Placeholder 9">
            <a:extLst>
              <a:ext uri="{FF2B5EF4-FFF2-40B4-BE49-F238E27FC236}">
                <a16:creationId xmlns:a16="http://schemas.microsoft.com/office/drawing/2014/main" id="{E21A36C3-6CFC-41E6-99F3-3E4134C95546}"/>
              </a:ext>
            </a:extLst>
          </p:cNvPr>
          <p:cNvSpPr>
            <a:spLocks noGrp="1"/>
          </p:cNvSpPr>
          <p:nvPr>
            <p:ph type="body" sz="quarter" idx="27" hasCustomPrompt="1"/>
          </p:nvPr>
        </p:nvSpPr>
        <p:spPr>
          <a:xfrm>
            <a:off x="674541" y="4249738"/>
            <a:ext cx="2766219" cy="2123658"/>
          </a:xfrm>
        </p:spPr>
        <p:txBody>
          <a:bodyPr/>
          <a:lstStyle>
            <a:lvl1pPr>
              <a:defRPr sz="13600">
                <a:solidFill>
                  <a:schemeClr val="tx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09</a:t>
            </a:r>
          </a:p>
        </p:txBody>
      </p:sp>
      <p:sp>
        <p:nvSpPr>
          <p:cNvPr id="34" name="Text Placeholder 9">
            <a:extLst>
              <a:ext uri="{FF2B5EF4-FFF2-40B4-BE49-F238E27FC236}">
                <a16:creationId xmlns:a16="http://schemas.microsoft.com/office/drawing/2014/main" id="{A3FCC73E-8282-4A82-89C9-A382A773428D}"/>
              </a:ext>
            </a:extLst>
          </p:cNvPr>
          <p:cNvSpPr>
            <a:spLocks noGrp="1"/>
          </p:cNvSpPr>
          <p:nvPr>
            <p:ph type="body" sz="quarter" idx="30" hasCustomPrompt="1"/>
          </p:nvPr>
        </p:nvSpPr>
        <p:spPr>
          <a:xfrm>
            <a:off x="5416625" y="6324223"/>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5" name="Text Placeholder 9">
            <a:extLst>
              <a:ext uri="{FF2B5EF4-FFF2-40B4-BE49-F238E27FC236}">
                <a16:creationId xmlns:a16="http://schemas.microsoft.com/office/drawing/2014/main" id="{5C7F8536-F74C-495B-875F-E3E2AF5BCB13}"/>
              </a:ext>
            </a:extLst>
          </p:cNvPr>
          <p:cNvSpPr>
            <a:spLocks noGrp="1"/>
          </p:cNvSpPr>
          <p:nvPr>
            <p:ph type="body" sz="quarter" idx="31" hasCustomPrompt="1"/>
          </p:nvPr>
        </p:nvSpPr>
        <p:spPr>
          <a:xfrm>
            <a:off x="5432521" y="4249738"/>
            <a:ext cx="2766219" cy="2123658"/>
          </a:xfrm>
        </p:spPr>
        <p:txBody>
          <a:bodyPr/>
          <a:lstStyle>
            <a:lvl1pPr>
              <a:defRPr sz="13600">
                <a:solidFill>
                  <a:schemeClr val="tx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02</a:t>
            </a:r>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0190103" y="6324223"/>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38" name="Text Placeholder 9">
            <a:extLst>
              <a:ext uri="{FF2B5EF4-FFF2-40B4-BE49-F238E27FC236}">
                <a16:creationId xmlns:a16="http://schemas.microsoft.com/office/drawing/2014/main" id="{F7AC89AB-AA15-4A0E-9281-3134FB13CC22}"/>
              </a:ext>
            </a:extLst>
          </p:cNvPr>
          <p:cNvSpPr>
            <a:spLocks noGrp="1"/>
          </p:cNvSpPr>
          <p:nvPr>
            <p:ph type="body" sz="quarter" idx="34" hasCustomPrompt="1"/>
          </p:nvPr>
        </p:nvSpPr>
        <p:spPr>
          <a:xfrm>
            <a:off x="10205999" y="4249738"/>
            <a:ext cx="2766219" cy="2123658"/>
          </a:xfrm>
        </p:spPr>
        <p:txBody>
          <a:bodyPr/>
          <a:lstStyle>
            <a:lvl1pPr>
              <a:defRPr sz="13600">
                <a:solidFill>
                  <a:schemeClr val="tx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20</a:t>
            </a:r>
          </a:p>
        </p:txBody>
      </p:sp>
      <p:sp>
        <p:nvSpPr>
          <p:cNvPr id="40" name="Text Placeholder 9">
            <a:extLst>
              <a:ext uri="{FF2B5EF4-FFF2-40B4-BE49-F238E27FC236}">
                <a16:creationId xmlns:a16="http://schemas.microsoft.com/office/drawing/2014/main" id="{27FEF9D1-65D9-4AFC-9393-DD34200307C9}"/>
              </a:ext>
            </a:extLst>
          </p:cNvPr>
          <p:cNvSpPr>
            <a:spLocks noGrp="1"/>
          </p:cNvSpPr>
          <p:nvPr>
            <p:ph type="body" sz="quarter" idx="36" hasCustomPrompt="1"/>
          </p:nvPr>
        </p:nvSpPr>
        <p:spPr>
          <a:xfrm>
            <a:off x="14917087" y="6324223"/>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45" name="Text Placeholder 9">
            <a:extLst>
              <a:ext uri="{FF2B5EF4-FFF2-40B4-BE49-F238E27FC236}">
                <a16:creationId xmlns:a16="http://schemas.microsoft.com/office/drawing/2014/main" id="{E606073D-2049-41DC-BD75-4D056A8964D0}"/>
              </a:ext>
            </a:extLst>
          </p:cNvPr>
          <p:cNvSpPr>
            <a:spLocks noGrp="1"/>
          </p:cNvSpPr>
          <p:nvPr>
            <p:ph type="body" sz="quarter" idx="39" hasCustomPrompt="1"/>
          </p:nvPr>
        </p:nvSpPr>
        <p:spPr>
          <a:xfrm>
            <a:off x="14901588" y="6324223"/>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46" name="Text Placeholder 9">
            <a:extLst>
              <a:ext uri="{FF2B5EF4-FFF2-40B4-BE49-F238E27FC236}">
                <a16:creationId xmlns:a16="http://schemas.microsoft.com/office/drawing/2014/main" id="{6844E8F8-0223-4CB6-8F2D-D23D0D912676}"/>
              </a:ext>
            </a:extLst>
          </p:cNvPr>
          <p:cNvSpPr>
            <a:spLocks noGrp="1"/>
          </p:cNvSpPr>
          <p:nvPr>
            <p:ph type="body" sz="quarter" idx="40" hasCustomPrompt="1"/>
          </p:nvPr>
        </p:nvSpPr>
        <p:spPr>
          <a:xfrm>
            <a:off x="14917484" y="4249738"/>
            <a:ext cx="2766219" cy="2123658"/>
          </a:xfrm>
        </p:spPr>
        <p:txBody>
          <a:bodyPr/>
          <a:lstStyle>
            <a:lvl1pPr>
              <a:defRPr sz="13600">
                <a:solidFill>
                  <a:schemeClr val="tx1"/>
                </a:solidFill>
                <a:latin typeface="Montserrat Light" panose="000004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80</a:t>
            </a:r>
          </a:p>
        </p:txBody>
      </p:sp>
      <p:sp>
        <p:nvSpPr>
          <p:cNvPr id="24" name="Text Placeholder 9">
            <a:extLst>
              <a:ext uri="{FF2B5EF4-FFF2-40B4-BE49-F238E27FC236}">
                <a16:creationId xmlns:a16="http://schemas.microsoft.com/office/drawing/2014/main" id="{31E3349B-2CB2-44F0-BF3A-7262A66B4D77}"/>
              </a:ext>
            </a:extLst>
          </p:cNvPr>
          <p:cNvSpPr>
            <a:spLocks noGrp="1"/>
          </p:cNvSpPr>
          <p:nvPr>
            <p:ph type="body" sz="quarter" idx="41" hasCustomPrompt="1"/>
          </p:nvPr>
        </p:nvSpPr>
        <p:spPr>
          <a:xfrm>
            <a:off x="5417991" y="6848263"/>
            <a:ext cx="3592659" cy="2276687"/>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5" name="Text Placeholder 9">
            <a:extLst>
              <a:ext uri="{FF2B5EF4-FFF2-40B4-BE49-F238E27FC236}">
                <a16:creationId xmlns:a16="http://schemas.microsoft.com/office/drawing/2014/main" id="{CCAACC57-990E-4FBF-9BB6-732B5D0A95F9}"/>
              </a:ext>
            </a:extLst>
          </p:cNvPr>
          <p:cNvSpPr>
            <a:spLocks noGrp="1"/>
          </p:cNvSpPr>
          <p:nvPr>
            <p:ph type="body" sz="quarter" idx="42" hasCustomPrompt="1"/>
          </p:nvPr>
        </p:nvSpPr>
        <p:spPr>
          <a:xfrm>
            <a:off x="10161441" y="6848263"/>
            <a:ext cx="3592659" cy="2276687"/>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6" name="Text Placeholder 9">
            <a:extLst>
              <a:ext uri="{FF2B5EF4-FFF2-40B4-BE49-F238E27FC236}">
                <a16:creationId xmlns:a16="http://schemas.microsoft.com/office/drawing/2014/main" id="{1BC7EC24-E680-47B9-8734-CA23420DAAA2}"/>
              </a:ext>
            </a:extLst>
          </p:cNvPr>
          <p:cNvSpPr>
            <a:spLocks noGrp="1"/>
          </p:cNvSpPr>
          <p:nvPr>
            <p:ph type="body" sz="quarter" idx="43" hasCustomPrompt="1"/>
          </p:nvPr>
        </p:nvSpPr>
        <p:spPr>
          <a:xfrm>
            <a:off x="14904891" y="6848263"/>
            <a:ext cx="3592659" cy="2276687"/>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19" name="Holder 4">
            <a:extLst>
              <a:ext uri="{FF2B5EF4-FFF2-40B4-BE49-F238E27FC236}">
                <a16:creationId xmlns:a16="http://schemas.microsoft.com/office/drawing/2014/main" id="{404CE4D5-4E11-4F55-AF35-351E3BAC4028}"/>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260345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 Layou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7E9C50-1A82-4701-8CF5-2F30032F12C7}"/>
              </a:ext>
            </a:extLst>
          </p:cNvPr>
          <p:cNvSpPr/>
          <p:nvPr userDrawn="1"/>
        </p:nvSpPr>
        <p:spPr>
          <a:xfrm>
            <a:off x="16241713" y="8313420"/>
            <a:ext cx="3166826" cy="186321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295485"/>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13277453" y="4727844"/>
            <a:ext cx="5663690" cy="276999"/>
          </a:xfrm>
        </p:spPr>
        <p:txBody>
          <a:bodyPr/>
          <a:lstStyle>
            <a:lvl1pPr>
              <a:defRPr sz="18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QUOTE BY</a:t>
            </a:r>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3296900" y="3057033"/>
            <a:ext cx="5644243" cy="1477328"/>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a:t>
            </a:r>
          </a:p>
        </p:txBody>
      </p:sp>
      <p:sp>
        <p:nvSpPr>
          <p:cNvPr id="25" name="Text Placeholder 9">
            <a:extLst>
              <a:ext uri="{FF2B5EF4-FFF2-40B4-BE49-F238E27FC236}">
                <a16:creationId xmlns:a16="http://schemas.microsoft.com/office/drawing/2014/main" id="{CCAACC57-990E-4FBF-9BB6-732B5D0A95F9}"/>
              </a:ext>
            </a:extLst>
          </p:cNvPr>
          <p:cNvSpPr>
            <a:spLocks noGrp="1"/>
          </p:cNvSpPr>
          <p:nvPr>
            <p:ph type="body" sz="quarter" idx="42" hasCustomPrompt="1"/>
          </p:nvPr>
        </p:nvSpPr>
        <p:spPr>
          <a:xfrm>
            <a:off x="674542" y="3098800"/>
            <a:ext cx="8328782" cy="4160878"/>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 </a:t>
            </a:r>
            <a:r>
              <a:rPr lang="en-GB" dirty="0" err="1"/>
              <a:t>volupta</a:t>
            </a:r>
            <a:r>
              <a:rPr lang="en-GB" dirty="0"/>
              <a:t> </a:t>
            </a:r>
            <a:r>
              <a:rPr lang="en-GB" dirty="0" err="1"/>
              <a:t>voluptatium</a:t>
            </a:r>
            <a:r>
              <a:rPr lang="en-GB" dirty="0"/>
              <a:t> </a:t>
            </a:r>
            <a:r>
              <a:rPr lang="en-GB" dirty="0" err="1"/>
              <a:t>facepudaeped</a:t>
            </a:r>
            <a:r>
              <a:rPr lang="en-GB" dirty="0"/>
              <a:t> que </a:t>
            </a:r>
            <a:r>
              <a:rPr lang="en-GB" dirty="0" err="1"/>
              <a:t>venditi</a:t>
            </a:r>
            <a:r>
              <a:rPr lang="en-GB" dirty="0"/>
              <a:t> </a:t>
            </a:r>
            <a:r>
              <a:rPr lang="en-GB" dirty="0" err="1"/>
              <a:t>blaborem</a:t>
            </a:r>
            <a:r>
              <a:rPr lang="en-GB" dirty="0"/>
              <a:t> </a:t>
            </a:r>
            <a:r>
              <a:rPr lang="en-GB" dirty="0" err="1"/>
              <a:t>andel</a:t>
            </a:r>
            <a:r>
              <a:rPr lang="en-GB" dirty="0"/>
              <a:t> </a:t>
            </a:r>
            <a:r>
              <a:rPr lang="en-GB" dirty="0" err="1"/>
              <a:t>maior</a:t>
            </a:r>
            <a:endParaRPr lang="en-GB" dirty="0"/>
          </a:p>
          <a:p>
            <a:pPr lvl="0"/>
            <a:r>
              <a:rPr lang="en-GB" dirty="0" err="1"/>
              <a:t>reribus</a:t>
            </a:r>
            <a:r>
              <a:rPr lang="en-GB" dirty="0"/>
              <a:t> </a:t>
            </a:r>
            <a:r>
              <a:rPr lang="en-GB" dirty="0" err="1"/>
              <a:t>volupic</a:t>
            </a:r>
            <a:r>
              <a:rPr lang="en-GB" dirty="0"/>
              <a:t> </a:t>
            </a:r>
            <a:r>
              <a:rPr lang="en-GB" dirty="0" err="1"/>
              <a:t>imusapitatum</a:t>
            </a:r>
            <a:r>
              <a:rPr lang="en-GB" dirty="0"/>
              <a:t> </a:t>
            </a:r>
            <a:r>
              <a:rPr lang="en-GB" dirty="0" err="1"/>
              <a:t>accumque</a:t>
            </a:r>
            <a:r>
              <a:rPr lang="en-GB" dirty="0"/>
              <a:t> </a:t>
            </a:r>
            <a:r>
              <a:rPr lang="en-GB" dirty="0" err="1"/>
              <a:t>voluptate</a:t>
            </a:r>
            <a:r>
              <a:rPr lang="en-GB" dirty="0"/>
              <a:t> </a:t>
            </a:r>
            <a:r>
              <a:rPr lang="en-GB" dirty="0" err="1"/>
              <a:t>simet</a:t>
            </a:r>
            <a:r>
              <a:rPr lang="en-GB" dirty="0"/>
              <a:t> rem et </a:t>
            </a:r>
            <a:r>
              <a:rPr lang="en-GB" dirty="0" err="1"/>
              <a:t>hition</a:t>
            </a:r>
            <a:r>
              <a:rPr lang="en-GB" dirty="0"/>
              <a:t> </a:t>
            </a:r>
            <a:r>
              <a:rPr lang="en-GB" dirty="0" err="1"/>
              <a:t>porro</a:t>
            </a:r>
            <a:endParaRPr lang="en-GB" dirty="0"/>
          </a:p>
          <a:p>
            <a:pPr lvl="0"/>
            <a:r>
              <a:rPr lang="en-GB" dirty="0" err="1"/>
              <a:t>corunt</a:t>
            </a:r>
            <a:r>
              <a:rPr lang="en-GB" dirty="0"/>
              <a:t> </a:t>
            </a:r>
            <a:r>
              <a:rPr lang="en-GB" dirty="0" err="1"/>
              <a:t>volupta</a:t>
            </a:r>
            <a:r>
              <a:rPr lang="en-GB" dirty="0"/>
              <a:t> </a:t>
            </a:r>
            <a:r>
              <a:rPr lang="en-GB" dirty="0" err="1"/>
              <a:t>spicid</a:t>
            </a:r>
            <a:r>
              <a:rPr lang="en-GB" dirty="0"/>
              <a:t> qui </a:t>
            </a:r>
            <a:r>
              <a:rPr lang="en-GB" dirty="0" err="1"/>
              <a:t>quiat</a:t>
            </a:r>
            <a:r>
              <a:rPr lang="en-GB" dirty="0"/>
              <a:t> </a:t>
            </a:r>
            <a:r>
              <a:rPr lang="en-GB" dirty="0" err="1"/>
              <a:t>volorectem</a:t>
            </a:r>
            <a:r>
              <a:rPr lang="en-GB" dirty="0"/>
              <a:t>.</a:t>
            </a:r>
          </a:p>
          <a:p>
            <a:pPr lvl="0"/>
            <a:endParaRPr lang="en-GB" dirty="0"/>
          </a:p>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a:p>
            <a:pPr lvl="0"/>
            <a:r>
              <a:rPr lang="en-GB" dirty="0"/>
              <a:t>Nunc viverra imperdiet enim. Fusce est. Vivamus a tellus.</a:t>
            </a:r>
          </a:p>
          <a:p>
            <a:pPr lvl="0"/>
            <a:endParaRPr lang="en-GB" dirty="0"/>
          </a:p>
          <a:p>
            <a:pPr lvl="0"/>
            <a:r>
              <a:rPr lang="en-GB" dirty="0"/>
              <a:t>Pellentesque habitant morbi tristique senectus et netus et malesuada fames ac turpis egestas. Proin pharetra nonummy pede. Mauris et orci.</a:t>
            </a:r>
          </a:p>
          <a:p>
            <a:pPr lvl="0"/>
            <a:endParaRPr lang="en-GB" dirty="0"/>
          </a:p>
          <a:p>
            <a:pPr lvl="0"/>
            <a:endParaRPr lang="en-GB" dirty="0"/>
          </a:p>
          <a:p>
            <a:pPr lvl="0"/>
            <a:endParaRPr lang="en-GB" dirty="0"/>
          </a:p>
          <a:p>
            <a:pPr lvl="0"/>
            <a:endParaRPr lang="en-GB" dirty="0"/>
          </a:p>
          <a:p>
            <a:pPr lvl="0"/>
            <a:endParaRPr lang="en-GB" dirty="0"/>
          </a:p>
        </p:txBody>
      </p:sp>
      <p:sp>
        <p:nvSpPr>
          <p:cNvPr id="21" name="Text Placeholder 9">
            <a:extLst>
              <a:ext uri="{FF2B5EF4-FFF2-40B4-BE49-F238E27FC236}">
                <a16:creationId xmlns:a16="http://schemas.microsoft.com/office/drawing/2014/main" id="{5ECF7B8F-017F-4438-8854-6C4F44B32038}"/>
              </a:ext>
            </a:extLst>
          </p:cNvPr>
          <p:cNvSpPr>
            <a:spLocks noGrp="1"/>
          </p:cNvSpPr>
          <p:nvPr>
            <p:ph type="body" sz="quarter" idx="43" hasCustomPrompt="1"/>
          </p:nvPr>
        </p:nvSpPr>
        <p:spPr>
          <a:xfrm>
            <a:off x="658645" y="7548447"/>
            <a:ext cx="2766219" cy="369332"/>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Small subtitle</a:t>
            </a:r>
          </a:p>
        </p:txBody>
      </p:sp>
      <p:sp>
        <p:nvSpPr>
          <p:cNvPr id="22" name="Text Placeholder 9">
            <a:extLst>
              <a:ext uri="{FF2B5EF4-FFF2-40B4-BE49-F238E27FC236}">
                <a16:creationId xmlns:a16="http://schemas.microsoft.com/office/drawing/2014/main" id="{4B6E8525-50FF-489C-947B-FBFC4DE31EDE}"/>
              </a:ext>
            </a:extLst>
          </p:cNvPr>
          <p:cNvSpPr>
            <a:spLocks noGrp="1"/>
          </p:cNvSpPr>
          <p:nvPr>
            <p:ph type="body" sz="quarter" idx="44" hasCustomPrompt="1"/>
          </p:nvPr>
        </p:nvSpPr>
        <p:spPr>
          <a:xfrm>
            <a:off x="674542" y="8173526"/>
            <a:ext cx="8328782" cy="1840339"/>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3" name="Text Placeholder 9">
            <a:extLst>
              <a:ext uri="{FF2B5EF4-FFF2-40B4-BE49-F238E27FC236}">
                <a16:creationId xmlns:a16="http://schemas.microsoft.com/office/drawing/2014/main" id="{20412EC0-5963-41AC-AFFF-BC5195AA079A}"/>
              </a:ext>
            </a:extLst>
          </p:cNvPr>
          <p:cNvSpPr>
            <a:spLocks noGrp="1"/>
          </p:cNvSpPr>
          <p:nvPr>
            <p:ph type="body" sz="quarter" idx="45" hasCustomPrompt="1"/>
          </p:nvPr>
        </p:nvSpPr>
        <p:spPr>
          <a:xfrm>
            <a:off x="13072111" y="3057034"/>
            <a:ext cx="240030" cy="369332"/>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t>
            </a:r>
          </a:p>
        </p:txBody>
      </p:sp>
      <p:sp>
        <p:nvSpPr>
          <p:cNvPr id="27" name="Text Placeholder 9">
            <a:extLst>
              <a:ext uri="{FF2B5EF4-FFF2-40B4-BE49-F238E27FC236}">
                <a16:creationId xmlns:a16="http://schemas.microsoft.com/office/drawing/2014/main" id="{9A042364-CB70-4A61-A21F-EB71BE764D04}"/>
              </a:ext>
            </a:extLst>
          </p:cNvPr>
          <p:cNvSpPr>
            <a:spLocks noGrp="1"/>
          </p:cNvSpPr>
          <p:nvPr>
            <p:ph type="body" sz="quarter" idx="46" hasCustomPrompt="1"/>
          </p:nvPr>
        </p:nvSpPr>
        <p:spPr>
          <a:xfrm>
            <a:off x="13277453" y="7517539"/>
            <a:ext cx="5663690" cy="276999"/>
          </a:xfrm>
        </p:spPr>
        <p:txBody>
          <a:bodyPr/>
          <a:lstStyle>
            <a:lvl1pPr>
              <a:defRPr sz="18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QUOTE BY</a:t>
            </a:r>
          </a:p>
        </p:txBody>
      </p:sp>
      <p:sp>
        <p:nvSpPr>
          <p:cNvPr id="28" name="Text Placeholder 9">
            <a:extLst>
              <a:ext uri="{FF2B5EF4-FFF2-40B4-BE49-F238E27FC236}">
                <a16:creationId xmlns:a16="http://schemas.microsoft.com/office/drawing/2014/main" id="{9CB2F6F8-3541-4987-AF88-69176729DE38}"/>
              </a:ext>
            </a:extLst>
          </p:cNvPr>
          <p:cNvSpPr>
            <a:spLocks noGrp="1"/>
          </p:cNvSpPr>
          <p:nvPr>
            <p:ph type="body" sz="quarter" idx="47" hasCustomPrompt="1"/>
          </p:nvPr>
        </p:nvSpPr>
        <p:spPr>
          <a:xfrm>
            <a:off x="13296900" y="5846728"/>
            <a:ext cx="5644243" cy="1477328"/>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a:t>
            </a:r>
          </a:p>
        </p:txBody>
      </p:sp>
      <p:sp>
        <p:nvSpPr>
          <p:cNvPr id="29" name="Text Placeholder 9">
            <a:extLst>
              <a:ext uri="{FF2B5EF4-FFF2-40B4-BE49-F238E27FC236}">
                <a16:creationId xmlns:a16="http://schemas.microsoft.com/office/drawing/2014/main" id="{E1FD4D68-5630-4390-98B3-18FE5F6838CD}"/>
              </a:ext>
            </a:extLst>
          </p:cNvPr>
          <p:cNvSpPr>
            <a:spLocks noGrp="1"/>
          </p:cNvSpPr>
          <p:nvPr>
            <p:ph type="body" sz="quarter" idx="48" hasCustomPrompt="1"/>
          </p:nvPr>
        </p:nvSpPr>
        <p:spPr>
          <a:xfrm>
            <a:off x="13072111" y="5846729"/>
            <a:ext cx="240030" cy="369332"/>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t>
            </a:r>
          </a:p>
        </p:txBody>
      </p:sp>
      <p:sp>
        <p:nvSpPr>
          <p:cNvPr id="47" name="Text Placeholder 9">
            <a:extLst>
              <a:ext uri="{FF2B5EF4-FFF2-40B4-BE49-F238E27FC236}">
                <a16:creationId xmlns:a16="http://schemas.microsoft.com/office/drawing/2014/main" id="{BAAF1722-54CC-4885-9442-ADD0481E0834}"/>
              </a:ext>
            </a:extLst>
          </p:cNvPr>
          <p:cNvSpPr>
            <a:spLocks noGrp="1"/>
          </p:cNvSpPr>
          <p:nvPr>
            <p:ph type="body" sz="quarter" idx="49" hasCustomPrompt="1"/>
          </p:nvPr>
        </p:nvSpPr>
        <p:spPr>
          <a:xfrm>
            <a:off x="16475075" y="8480391"/>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8" name="Text Placeholder 9">
            <a:extLst>
              <a:ext uri="{FF2B5EF4-FFF2-40B4-BE49-F238E27FC236}">
                <a16:creationId xmlns:a16="http://schemas.microsoft.com/office/drawing/2014/main" id="{9FCD1DE0-8282-4A28-BB34-C661A224A10D}"/>
              </a:ext>
            </a:extLst>
          </p:cNvPr>
          <p:cNvSpPr>
            <a:spLocks noGrp="1"/>
          </p:cNvSpPr>
          <p:nvPr>
            <p:ph type="body" sz="quarter" idx="25" hasCustomPrompt="1"/>
          </p:nvPr>
        </p:nvSpPr>
        <p:spPr>
          <a:xfrm>
            <a:off x="16475075" y="8943578"/>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9" name="Text Placeholder 9">
            <a:extLst>
              <a:ext uri="{FF2B5EF4-FFF2-40B4-BE49-F238E27FC236}">
                <a16:creationId xmlns:a16="http://schemas.microsoft.com/office/drawing/2014/main" id="{0DAD720E-2087-4F21-A6B6-2C46E2BB6275}"/>
              </a:ext>
            </a:extLst>
          </p:cNvPr>
          <p:cNvSpPr>
            <a:spLocks noGrp="1"/>
          </p:cNvSpPr>
          <p:nvPr>
            <p:ph type="body" sz="quarter" idx="29" hasCustomPrompt="1"/>
          </p:nvPr>
        </p:nvSpPr>
        <p:spPr>
          <a:xfrm>
            <a:off x="16475075" y="947850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50" name="Text Placeholder 9">
            <a:extLst>
              <a:ext uri="{FF2B5EF4-FFF2-40B4-BE49-F238E27FC236}">
                <a16:creationId xmlns:a16="http://schemas.microsoft.com/office/drawing/2014/main" id="{9C57BFF4-DF3F-4952-A267-5800E60D5D2A}"/>
              </a:ext>
            </a:extLst>
          </p:cNvPr>
          <p:cNvSpPr>
            <a:spLocks noGrp="1"/>
          </p:cNvSpPr>
          <p:nvPr>
            <p:ph type="body" sz="quarter" idx="30" hasCustomPrompt="1"/>
          </p:nvPr>
        </p:nvSpPr>
        <p:spPr>
          <a:xfrm>
            <a:off x="16772733" y="947945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51" name="Text Placeholder 9">
            <a:extLst>
              <a:ext uri="{FF2B5EF4-FFF2-40B4-BE49-F238E27FC236}">
                <a16:creationId xmlns:a16="http://schemas.microsoft.com/office/drawing/2014/main" id="{D7853BFB-408A-4A32-944B-91B758FAC774}"/>
              </a:ext>
            </a:extLst>
          </p:cNvPr>
          <p:cNvSpPr>
            <a:spLocks noGrp="1"/>
          </p:cNvSpPr>
          <p:nvPr>
            <p:ph type="body" sz="quarter" idx="31" hasCustomPrompt="1"/>
          </p:nvPr>
        </p:nvSpPr>
        <p:spPr>
          <a:xfrm>
            <a:off x="16475075" y="9684241"/>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52" name="Text Placeholder 9">
            <a:extLst>
              <a:ext uri="{FF2B5EF4-FFF2-40B4-BE49-F238E27FC236}">
                <a16:creationId xmlns:a16="http://schemas.microsoft.com/office/drawing/2014/main" id="{8ECF4768-4549-45F4-BE08-8FE68EBB49A4}"/>
              </a:ext>
            </a:extLst>
          </p:cNvPr>
          <p:cNvSpPr>
            <a:spLocks noGrp="1"/>
          </p:cNvSpPr>
          <p:nvPr>
            <p:ph type="body" sz="quarter" idx="32" hasCustomPrompt="1"/>
          </p:nvPr>
        </p:nvSpPr>
        <p:spPr>
          <a:xfrm>
            <a:off x="16772733" y="9685194"/>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3" name="Text Placeholder 9">
            <a:extLst>
              <a:ext uri="{FF2B5EF4-FFF2-40B4-BE49-F238E27FC236}">
                <a16:creationId xmlns:a16="http://schemas.microsoft.com/office/drawing/2014/main" id="{71FB6884-DB56-4190-9199-1EA10CA85BAB}"/>
              </a:ext>
            </a:extLst>
          </p:cNvPr>
          <p:cNvSpPr>
            <a:spLocks noGrp="1"/>
          </p:cNvSpPr>
          <p:nvPr>
            <p:ph type="body" sz="quarter" idx="50" hasCustomPrompt="1"/>
          </p:nvPr>
        </p:nvSpPr>
        <p:spPr>
          <a:xfrm>
            <a:off x="16475075" y="989283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4" name="Text Placeholder 9">
            <a:extLst>
              <a:ext uri="{FF2B5EF4-FFF2-40B4-BE49-F238E27FC236}">
                <a16:creationId xmlns:a16="http://schemas.microsoft.com/office/drawing/2014/main" id="{8BBDAD49-B00A-4707-98E9-DE35A5E86B92}"/>
              </a:ext>
            </a:extLst>
          </p:cNvPr>
          <p:cNvSpPr>
            <a:spLocks noGrp="1"/>
          </p:cNvSpPr>
          <p:nvPr>
            <p:ph type="body" sz="quarter" idx="34" hasCustomPrompt="1"/>
          </p:nvPr>
        </p:nvSpPr>
        <p:spPr>
          <a:xfrm>
            <a:off x="16772733" y="989378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 name="Picture Placeholder 2">
            <a:extLst>
              <a:ext uri="{FF2B5EF4-FFF2-40B4-BE49-F238E27FC236}">
                <a16:creationId xmlns:a16="http://schemas.microsoft.com/office/drawing/2014/main" id="{CAE2DF62-9202-405D-84E0-D5EE8975B1D6}"/>
              </a:ext>
            </a:extLst>
          </p:cNvPr>
          <p:cNvSpPr>
            <a:spLocks noGrp="1"/>
          </p:cNvSpPr>
          <p:nvPr>
            <p:ph type="pic" sz="quarter" idx="51"/>
          </p:nvPr>
        </p:nvSpPr>
        <p:spPr>
          <a:xfrm>
            <a:off x="13296900" y="8313738"/>
            <a:ext cx="2944813" cy="1862900"/>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26" name="Holder 4">
            <a:extLst>
              <a:ext uri="{FF2B5EF4-FFF2-40B4-BE49-F238E27FC236}">
                <a16:creationId xmlns:a16="http://schemas.microsoft.com/office/drawing/2014/main" id="{B34FD4CF-3262-4C34-9461-D5BF5000535F}"/>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366658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 Type Layout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7E9C50-1A82-4701-8CF5-2F30032F12C7}"/>
              </a:ext>
            </a:extLst>
          </p:cNvPr>
          <p:cNvSpPr/>
          <p:nvPr userDrawn="1"/>
        </p:nvSpPr>
        <p:spPr>
          <a:xfrm>
            <a:off x="16241713" y="8313420"/>
            <a:ext cx="3166826" cy="186321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326481"/>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13277453" y="4727844"/>
            <a:ext cx="5663690" cy="276999"/>
          </a:xfrm>
        </p:spPr>
        <p:txBody>
          <a:bodyPr/>
          <a:lstStyle>
            <a:lvl1pPr>
              <a:defRPr sz="18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QUOTE BY</a:t>
            </a:r>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3296900" y="3057033"/>
            <a:ext cx="5644243" cy="1477328"/>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a:t>
            </a:r>
          </a:p>
        </p:txBody>
      </p:sp>
      <p:sp>
        <p:nvSpPr>
          <p:cNvPr id="25" name="Text Placeholder 9">
            <a:extLst>
              <a:ext uri="{FF2B5EF4-FFF2-40B4-BE49-F238E27FC236}">
                <a16:creationId xmlns:a16="http://schemas.microsoft.com/office/drawing/2014/main" id="{CCAACC57-990E-4FBF-9BB6-732B5D0A95F9}"/>
              </a:ext>
            </a:extLst>
          </p:cNvPr>
          <p:cNvSpPr>
            <a:spLocks noGrp="1"/>
          </p:cNvSpPr>
          <p:nvPr>
            <p:ph type="body" sz="quarter" idx="42" hasCustomPrompt="1"/>
          </p:nvPr>
        </p:nvSpPr>
        <p:spPr>
          <a:xfrm>
            <a:off x="674541" y="3106188"/>
            <a:ext cx="4516583" cy="520723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3" name="Text Placeholder 9">
            <a:extLst>
              <a:ext uri="{FF2B5EF4-FFF2-40B4-BE49-F238E27FC236}">
                <a16:creationId xmlns:a16="http://schemas.microsoft.com/office/drawing/2014/main" id="{20412EC0-5963-41AC-AFFF-BC5195AA079A}"/>
              </a:ext>
            </a:extLst>
          </p:cNvPr>
          <p:cNvSpPr>
            <a:spLocks noGrp="1"/>
          </p:cNvSpPr>
          <p:nvPr>
            <p:ph type="body" sz="quarter" idx="45" hasCustomPrompt="1"/>
          </p:nvPr>
        </p:nvSpPr>
        <p:spPr>
          <a:xfrm>
            <a:off x="13072111" y="3057034"/>
            <a:ext cx="240030" cy="369332"/>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t>
            </a:r>
          </a:p>
        </p:txBody>
      </p:sp>
      <p:sp>
        <p:nvSpPr>
          <p:cNvPr id="27" name="Text Placeholder 9">
            <a:extLst>
              <a:ext uri="{FF2B5EF4-FFF2-40B4-BE49-F238E27FC236}">
                <a16:creationId xmlns:a16="http://schemas.microsoft.com/office/drawing/2014/main" id="{9A042364-CB70-4A61-A21F-EB71BE764D04}"/>
              </a:ext>
            </a:extLst>
          </p:cNvPr>
          <p:cNvSpPr>
            <a:spLocks noGrp="1"/>
          </p:cNvSpPr>
          <p:nvPr>
            <p:ph type="body" sz="quarter" idx="46" hasCustomPrompt="1"/>
          </p:nvPr>
        </p:nvSpPr>
        <p:spPr>
          <a:xfrm>
            <a:off x="13277453" y="7517539"/>
            <a:ext cx="5663690" cy="276999"/>
          </a:xfrm>
        </p:spPr>
        <p:txBody>
          <a:bodyPr/>
          <a:lstStyle>
            <a:lvl1pPr>
              <a:defRPr sz="18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QUOTE BY</a:t>
            </a:r>
          </a:p>
        </p:txBody>
      </p:sp>
      <p:sp>
        <p:nvSpPr>
          <p:cNvPr id="28" name="Text Placeholder 9">
            <a:extLst>
              <a:ext uri="{FF2B5EF4-FFF2-40B4-BE49-F238E27FC236}">
                <a16:creationId xmlns:a16="http://schemas.microsoft.com/office/drawing/2014/main" id="{9CB2F6F8-3541-4987-AF88-69176729DE38}"/>
              </a:ext>
            </a:extLst>
          </p:cNvPr>
          <p:cNvSpPr>
            <a:spLocks noGrp="1"/>
          </p:cNvSpPr>
          <p:nvPr>
            <p:ph type="body" sz="quarter" idx="47" hasCustomPrompt="1"/>
          </p:nvPr>
        </p:nvSpPr>
        <p:spPr>
          <a:xfrm>
            <a:off x="13296900" y="5846728"/>
            <a:ext cx="5644243" cy="1477328"/>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a:t>
            </a:r>
          </a:p>
        </p:txBody>
      </p:sp>
      <p:sp>
        <p:nvSpPr>
          <p:cNvPr id="29" name="Text Placeholder 9">
            <a:extLst>
              <a:ext uri="{FF2B5EF4-FFF2-40B4-BE49-F238E27FC236}">
                <a16:creationId xmlns:a16="http://schemas.microsoft.com/office/drawing/2014/main" id="{E1FD4D68-5630-4390-98B3-18FE5F6838CD}"/>
              </a:ext>
            </a:extLst>
          </p:cNvPr>
          <p:cNvSpPr>
            <a:spLocks noGrp="1"/>
          </p:cNvSpPr>
          <p:nvPr>
            <p:ph type="body" sz="quarter" idx="48" hasCustomPrompt="1"/>
          </p:nvPr>
        </p:nvSpPr>
        <p:spPr>
          <a:xfrm>
            <a:off x="13072111" y="5846729"/>
            <a:ext cx="240030" cy="369332"/>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t>
            </a:r>
          </a:p>
        </p:txBody>
      </p:sp>
      <p:sp>
        <p:nvSpPr>
          <p:cNvPr id="47" name="Text Placeholder 9">
            <a:extLst>
              <a:ext uri="{FF2B5EF4-FFF2-40B4-BE49-F238E27FC236}">
                <a16:creationId xmlns:a16="http://schemas.microsoft.com/office/drawing/2014/main" id="{BAAF1722-54CC-4885-9442-ADD0481E0834}"/>
              </a:ext>
            </a:extLst>
          </p:cNvPr>
          <p:cNvSpPr>
            <a:spLocks noGrp="1"/>
          </p:cNvSpPr>
          <p:nvPr>
            <p:ph type="body" sz="quarter" idx="49" hasCustomPrompt="1"/>
          </p:nvPr>
        </p:nvSpPr>
        <p:spPr>
          <a:xfrm>
            <a:off x="16475075" y="8480391"/>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8" name="Text Placeholder 9">
            <a:extLst>
              <a:ext uri="{FF2B5EF4-FFF2-40B4-BE49-F238E27FC236}">
                <a16:creationId xmlns:a16="http://schemas.microsoft.com/office/drawing/2014/main" id="{9FCD1DE0-8282-4A28-BB34-C661A224A10D}"/>
              </a:ext>
            </a:extLst>
          </p:cNvPr>
          <p:cNvSpPr>
            <a:spLocks noGrp="1"/>
          </p:cNvSpPr>
          <p:nvPr>
            <p:ph type="body" sz="quarter" idx="25" hasCustomPrompt="1"/>
          </p:nvPr>
        </p:nvSpPr>
        <p:spPr>
          <a:xfrm>
            <a:off x="16475075" y="8943578"/>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9" name="Text Placeholder 9">
            <a:extLst>
              <a:ext uri="{FF2B5EF4-FFF2-40B4-BE49-F238E27FC236}">
                <a16:creationId xmlns:a16="http://schemas.microsoft.com/office/drawing/2014/main" id="{0DAD720E-2087-4F21-A6B6-2C46E2BB6275}"/>
              </a:ext>
            </a:extLst>
          </p:cNvPr>
          <p:cNvSpPr>
            <a:spLocks noGrp="1"/>
          </p:cNvSpPr>
          <p:nvPr>
            <p:ph type="body" sz="quarter" idx="29" hasCustomPrompt="1"/>
          </p:nvPr>
        </p:nvSpPr>
        <p:spPr>
          <a:xfrm>
            <a:off x="16475075" y="947850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50" name="Text Placeholder 9">
            <a:extLst>
              <a:ext uri="{FF2B5EF4-FFF2-40B4-BE49-F238E27FC236}">
                <a16:creationId xmlns:a16="http://schemas.microsoft.com/office/drawing/2014/main" id="{9C57BFF4-DF3F-4952-A267-5800E60D5D2A}"/>
              </a:ext>
            </a:extLst>
          </p:cNvPr>
          <p:cNvSpPr>
            <a:spLocks noGrp="1"/>
          </p:cNvSpPr>
          <p:nvPr>
            <p:ph type="body" sz="quarter" idx="30" hasCustomPrompt="1"/>
          </p:nvPr>
        </p:nvSpPr>
        <p:spPr>
          <a:xfrm>
            <a:off x="16772733" y="947945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51" name="Text Placeholder 9">
            <a:extLst>
              <a:ext uri="{FF2B5EF4-FFF2-40B4-BE49-F238E27FC236}">
                <a16:creationId xmlns:a16="http://schemas.microsoft.com/office/drawing/2014/main" id="{D7853BFB-408A-4A32-944B-91B758FAC774}"/>
              </a:ext>
            </a:extLst>
          </p:cNvPr>
          <p:cNvSpPr>
            <a:spLocks noGrp="1"/>
          </p:cNvSpPr>
          <p:nvPr>
            <p:ph type="body" sz="quarter" idx="31" hasCustomPrompt="1"/>
          </p:nvPr>
        </p:nvSpPr>
        <p:spPr>
          <a:xfrm>
            <a:off x="16475075" y="9684241"/>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52" name="Text Placeholder 9">
            <a:extLst>
              <a:ext uri="{FF2B5EF4-FFF2-40B4-BE49-F238E27FC236}">
                <a16:creationId xmlns:a16="http://schemas.microsoft.com/office/drawing/2014/main" id="{8ECF4768-4549-45F4-BE08-8FE68EBB49A4}"/>
              </a:ext>
            </a:extLst>
          </p:cNvPr>
          <p:cNvSpPr>
            <a:spLocks noGrp="1"/>
          </p:cNvSpPr>
          <p:nvPr>
            <p:ph type="body" sz="quarter" idx="32" hasCustomPrompt="1"/>
          </p:nvPr>
        </p:nvSpPr>
        <p:spPr>
          <a:xfrm>
            <a:off x="16772733" y="9685194"/>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3" name="Text Placeholder 9">
            <a:extLst>
              <a:ext uri="{FF2B5EF4-FFF2-40B4-BE49-F238E27FC236}">
                <a16:creationId xmlns:a16="http://schemas.microsoft.com/office/drawing/2014/main" id="{71FB6884-DB56-4190-9199-1EA10CA85BAB}"/>
              </a:ext>
            </a:extLst>
          </p:cNvPr>
          <p:cNvSpPr>
            <a:spLocks noGrp="1"/>
          </p:cNvSpPr>
          <p:nvPr>
            <p:ph type="body" sz="quarter" idx="50" hasCustomPrompt="1"/>
          </p:nvPr>
        </p:nvSpPr>
        <p:spPr>
          <a:xfrm>
            <a:off x="16475075" y="989283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4" name="Text Placeholder 9">
            <a:extLst>
              <a:ext uri="{FF2B5EF4-FFF2-40B4-BE49-F238E27FC236}">
                <a16:creationId xmlns:a16="http://schemas.microsoft.com/office/drawing/2014/main" id="{8BBDAD49-B00A-4707-98E9-DE35A5E86B92}"/>
              </a:ext>
            </a:extLst>
          </p:cNvPr>
          <p:cNvSpPr>
            <a:spLocks noGrp="1"/>
          </p:cNvSpPr>
          <p:nvPr>
            <p:ph type="body" sz="quarter" idx="34" hasCustomPrompt="1"/>
          </p:nvPr>
        </p:nvSpPr>
        <p:spPr>
          <a:xfrm>
            <a:off x="16772733" y="989378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 name="Picture Placeholder 2">
            <a:extLst>
              <a:ext uri="{FF2B5EF4-FFF2-40B4-BE49-F238E27FC236}">
                <a16:creationId xmlns:a16="http://schemas.microsoft.com/office/drawing/2014/main" id="{CAE2DF62-9202-405D-84E0-D5EE8975B1D6}"/>
              </a:ext>
            </a:extLst>
          </p:cNvPr>
          <p:cNvSpPr>
            <a:spLocks noGrp="1"/>
          </p:cNvSpPr>
          <p:nvPr>
            <p:ph type="pic" sz="quarter" idx="51"/>
          </p:nvPr>
        </p:nvSpPr>
        <p:spPr>
          <a:xfrm>
            <a:off x="13296900" y="8313738"/>
            <a:ext cx="2944813" cy="1862900"/>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30" name="Text Placeholder 9">
            <a:extLst>
              <a:ext uri="{FF2B5EF4-FFF2-40B4-BE49-F238E27FC236}">
                <a16:creationId xmlns:a16="http://schemas.microsoft.com/office/drawing/2014/main" id="{02DEB926-5B17-482A-838A-9BA8D208EFCB}"/>
              </a:ext>
            </a:extLst>
          </p:cNvPr>
          <p:cNvSpPr>
            <a:spLocks noGrp="1"/>
          </p:cNvSpPr>
          <p:nvPr>
            <p:ph type="body" sz="quarter" idx="52" hasCustomPrompt="1"/>
          </p:nvPr>
        </p:nvSpPr>
        <p:spPr>
          <a:xfrm>
            <a:off x="5432521" y="3106188"/>
            <a:ext cx="4516584" cy="520723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4" name="Holder 4">
            <a:extLst>
              <a:ext uri="{FF2B5EF4-FFF2-40B4-BE49-F238E27FC236}">
                <a16:creationId xmlns:a16="http://schemas.microsoft.com/office/drawing/2014/main" id="{D432F544-93BF-4CB1-9783-C402C83DBF74}"/>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1627578869"/>
      </p:ext>
    </p:extLst>
  </p:cSld>
  <p:clrMapOvr>
    <a:masterClrMapping/>
  </p:clrMapOvr>
  <p:extLst>
    <p:ext uri="{DCECCB84-F9BA-43D5-87BE-67443E8EF086}">
      <p15:sldGuideLst xmlns:p15="http://schemas.microsoft.com/office/powerpoint/2012/main">
        <p15:guide id="1" orient="horz" pos="19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 Logo (L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133B4E-4B5C-4770-808D-C692A7A5E12B}"/>
              </a:ext>
            </a:extLst>
          </p:cNvPr>
          <p:cNvPicPr>
            <a:picLocks noChangeAspect="1"/>
          </p:cNvPicPr>
          <p:nvPr userDrawn="1"/>
        </p:nvPicPr>
        <p:blipFill>
          <a:blip r:embed="rId2"/>
          <a:stretch>
            <a:fillRect/>
          </a:stretch>
        </p:blipFill>
        <p:spPr>
          <a:xfrm>
            <a:off x="-31750" y="-5007"/>
            <a:ext cx="20167600" cy="11319364"/>
          </a:xfrm>
          <a:prstGeom prst="rect">
            <a:avLst/>
          </a:prstGeom>
        </p:spPr>
      </p:pic>
      <p:grpSp>
        <p:nvGrpSpPr>
          <p:cNvPr id="4" name="Group 3">
            <a:extLst>
              <a:ext uri="{FF2B5EF4-FFF2-40B4-BE49-F238E27FC236}">
                <a16:creationId xmlns:a16="http://schemas.microsoft.com/office/drawing/2014/main" id="{7940D2B4-8288-4922-9515-961E68B64133}"/>
              </a:ext>
            </a:extLst>
          </p:cNvPr>
          <p:cNvGrpSpPr/>
          <p:nvPr userDrawn="1"/>
        </p:nvGrpSpPr>
        <p:grpSpPr>
          <a:xfrm>
            <a:off x="5591396" y="5339618"/>
            <a:ext cx="8921309" cy="630114"/>
            <a:chOff x="5141839" y="4110700"/>
            <a:chExt cx="8921309" cy="630114"/>
          </a:xfrm>
          <a:solidFill>
            <a:schemeClr val="tx1"/>
          </a:solidFill>
        </p:grpSpPr>
        <p:sp>
          <p:nvSpPr>
            <p:cNvPr id="46" name="Logo White">
              <a:extLst>
                <a:ext uri="{FF2B5EF4-FFF2-40B4-BE49-F238E27FC236}">
                  <a16:creationId xmlns:a16="http://schemas.microsoft.com/office/drawing/2014/main" id="{C51FB950-FA9A-4187-BB62-AB4FCAC0B134}"/>
                </a:ext>
              </a:extLst>
            </p:cNvPr>
            <p:cNvSpPr/>
            <p:nvPr userDrawn="1"/>
          </p:nvSpPr>
          <p:spPr>
            <a:xfrm>
              <a:off x="5141839" y="4110700"/>
              <a:ext cx="6788843" cy="630114"/>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1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4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1"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4"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grpFill/>
            <a:ln w="2478" cap="flat">
              <a:noFill/>
              <a:prstDash val="solid"/>
              <a:miter/>
            </a:ln>
          </p:spPr>
          <p:txBody>
            <a:bodyPr wrap="square" rtlCol="0" anchor="ctr">
              <a:noAutofit/>
            </a:bodyPr>
            <a:lstStyle/>
            <a:p>
              <a:endParaRPr lang="en-GB"/>
            </a:p>
          </p:txBody>
        </p:sp>
        <p:sp>
          <p:nvSpPr>
            <p:cNvPr id="45" name="For What Matters">
              <a:extLst>
                <a:ext uri="{FF2B5EF4-FFF2-40B4-BE49-F238E27FC236}">
                  <a16:creationId xmlns:a16="http://schemas.microsoft.com/office/drawing/2014/main" id="{7CD575DC-354A-4644-87DD-70026B731506}"/>
                </a:ext>
              </a:extLst>
            </p:cNvPr>
            <p:cNvSpPr/>
            <p:nvPr userDrawn="1"/>
          </p:nvSpPr>
          <p:spPr>
            <a:xfrm>
              <a:off x="12620113" y="4110700"/>
              <a:ext cx="1443035" cy="63011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grpFill/>
            <a:ln w="77619" cap="flat">
              <a:noFill/>
              <a:prstDash val="solid"/>
              <a:miter/>
            </a:ln>
          </p:spPr>
          <p:txBody>
            <a:bodyPr wrap="square" rtlCol="0" anchor="ctr">
              <a:noAutofit/>
            </a:bodyPr>
            <a:lstStyle/>
            <a:p>
              <a:endParaRPr lang="en-GB"/>
            </a:p>
          </p:txBody>
        </p:sp>
      </p:grpSp>
    </p:spTree>
    <p:extLst>
      <p:ext uri="{BB962C8B-B14F-4D97-AF65-F5344CB8AC3E}">
        <p14:creationId xmlns:p14="http://schemas.microsoft.com/office/powerpoint/2010/main" val="3294804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 Type Layout 3">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7E9C50-1A82-4701-8CF5-2F30032F12C7}"/>
              </a:ext>
            </a:extLst>
          </p:cNvPr>
          <p:cNvSpPr/>
          <p:nvPr userDrawn="1"/>
        </p:nvSpPr>
        <p:spPr>
          <a:xfrm>
            <a:off x="16241713" y="8313420"/>
            <a:ext cx="3166826" cy="186321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8" y="1326481"/>
            <a:ext cx="6373812"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Heading to go here heading to go here</a:t>
            </a:r>
          </a:p>
        </p:txBody>
      </p:sp>
      <p:sp>
        <p:nvSpPr>
          <p:cNvPr id="31" name="Text Placeholder 9">
            <a:extLst>
              <a:ext uri="{FF2B5EF4-FFF2-40B4-BE49-F238E27FC236}">
                <a16:creationId xmlns:a16="http://schemas.microsoft.com/office/drawing/2014/main" id="{BB9C688B-E85C-4B8E-B1D1-18B83AB4D11E}"/>
              </a:ext>
            </a:extLst>
          </p:cNvPr>
          <p:cNvSpPr>
            <a:spLocks noGrp="1"/>
          </p:cNvSpPr>
          <p:nvPr>
            <p:ph type="body" sz="quarter" idx="24" hasCustomPrompt="1"/>
          </p:nvPr>
        </p:nvSpPr>
        <p:spPr>
          <a:xfrm>
            <a:off x="14879979" y="4727844"/>
            <a:ext cx="4061163" cy="276999"/>
          </a:xfrm>
        </p:spPr>
        <p:txBody>
          <a:bodyPr/>
          <a:lstStyle>
            <a:lvl1pPr>
              <a:defRPr sz="18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QUOTE BY</a:t>
            </a:r>
          </a:p>
        </p:txBody>
      </p:sp>
      <p:sp>
        <p:nvSpPr>
          <p:cNvPr id="37" name="Text Placeholder 9">
            <a:extLst>
              <a:ext uri="{FF2B5EF4-FFF2-40B4-BE49-F238E27FC236}">
                <a16:creationId xmlns:a16="http://schemas.microsoft.com/office/drawing/2014/main" id="{FAD7B3B3-9998-47C4-A0A5-9FC3EEDC33FF}"/>
              </a:ext>
            </a:extLst>
          </p:cNvPr>
          <p:cNvSpPr>
            <a:spLocks noGrp="1"/>
          </p:cNvSpPr>
          <p:nvPr>
            <p:ph type="body" sz="quarter" idx="33" hasCustomPrompt="1"/>
          </p:nvPr>
        </p:nvSpPr>
        <p:spPr>
          <a:xfrm>
            <a:off x="14893925" y="3057033"/>
            <a:ext cx="4047218" cy="1477328"/>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a:t>
            </a:r>
            <a:r>
              <a:rPr lang="en-GB" dirty="0" err="1"/>
              <a:t>congue</a:t>
            </a:r>
            <a:r>
              <a:rPr lang="en-GB" dirty="0"/>
              <a:t> </a:t>
            </a:r>
            <a:r>
              <a:rPr lang="en-GB" dirty="0" err="1"/>
              <a:t>massa</a:t>
            </a:r>
            <a:r>
              <a:rPr lang="en-GB" dirty="0"/>
              <a:t>.”</a:t>
            </a:r>
          </a:p>
        </p:txBody>
      </p:sp>
      <p:sp>
        <p:nvSpPr>
          <p:cNvPr id="25" name="Text Placeholder 9">
            <a:extLst>
              <a:ext uri="{FF2B5EF4-FFF2-40B4-BE49-F238E27FC236}">
                <a16:creationId xmlns:a16="http://schemas.microsoft.com/office/drawing/2014/main" id="{CCAACC57-990E-4FBF-9BB6-732B5D0A95F9}"/>
              </a:ext>
            </a:extLst>
          </p:cNvPr>
          <p:cNvSpPr>
            <a:spLocks noGrp="1"/>
          </p:cNvSpPr>
          <p:nvPr>
            <p:ph type="body" sz="quarter" idx="42" hasCustomPrompt="1"/>
          </p:nvPr>
        </p:nvSpPr>
        <p:spPr>
          <a:xfrm>
            <a:off x="674542" y="3106188"/>
            <a:ext cx="4181780" cy="520723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3" name="Text Placeholder 9">
            <a:extLst>
              <a:ext uri="{FF2B5EF4-FFF2-40B4-BE49-F238E27FC236}">
                <a16:creationId xmlns:a16="http://schemas.microsoft.com/office/drawing/2014/main" id="{20412EC0-5963-41AC-AFFF-BC5195AA079A}"/>
              </a:ext>
            </a:extLst>
          </p:cNvPr>
          <p:cNvSpPr>
            <a:spLocks noGrp="1"/>
          </p:cNvSpPr>
          <p:nvPr>
            <p:ph type="body" sz="quarter" idx="45" hasCustomPrompt="1"/>
          </p:nvPr>
        </p:nvSpPr>
        <p:spPr>
          <a:xfrm>
            <a:off x="14644749" y="3057034"/>
            <a:ext cx="240030" cy="369332"/>
          </a:xfrm>
        </p:spPr>
        <p:txBody>
          <a:bodyPr/>
          <a:lstStyle>
            <a:lvl1pPr>
              <a:defRPr sz="2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t>
            </a:r>
          </a:p>
        </p:txBody>
      </p:sp>
      <p:sp>
        <p:nvSpPr>
          <p:cNvPr id="47" name="Text Placeholder 9">
            <a:extLst>
              <a:ext uri="{FF2B5EF4-FFF2-40B4-BE49-F238E27FC236}">
                <a16:creationId xmlns:a16="http://schemas.microsoft.com/office/drawing/2014/main" id="{BAAF1722-54CC-4885-9442-ADD0481E0834}"/>
              </a:ext>
            </a:extLst>
          </p:cNvPr>
          <p:cNvSpPr>
            <a:spLocks noGrp="1"/>
          </p:cNvSpPr>
          <p:nvPr>
            <p:ph type="body" sz="quarter" idx="49" hasCustomPrompt="1"/>
          </p:nvPr>
        </p:nvSpPr>
        <p:spPr>
          <a:xfrm>
            <a:off x="16475075" y="8480391"/>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8" name="Text Placeholder 9">
            <a:extLst>
              <a:ext uri="{FF2B5EF4-FFF2-40B4-BE49-F238E27FC236}">
                <a16:creationId xmlns:a16="http://schemas.microsoft.com/office/drawing/2014/main" id="{9FCD1DE0-8282-4A28-BB34-C661A224A10D}"/>
              </a:ext>
            </a:extLst>
          </p:cNvPr>
          <p:cNvSpPr>
            <a:spLocks noGrp="1"/>
          </p:cNvSpPr>
          <p:nvPr>
            <p:ph type="body" sz="quarter" idx="25" hasCustomPrompt="1"/>
          </p:nvPr>
        </p:nvSpPr>
        <p:spPr>
          <a:xfrm>
            <a:off x="16475075" y="8943578"/>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9" name="Text Placeholder 9">
            <a:extLst>
              <a:ext uri="{FF2B5EF4-FFF2-40B4-BE49-F238E27FC236}">
                <a16:creationId xmlns:a16="http://schemas.microsoft.com/office/drawing/2014/main" id="{0DAD720E-2087-4F21-A6B6-2C46E2BB6275}"/>
              </a:ext>
            </a:extLst>
          </p:cNvPr>
          <p:cNvSpPr>
            <a:spLocks noGrp="1"/>
          </p:cNvSpPr>
          <p:nvPr>
            <p:ph type="body" sz="quarter" idx="29" hasCustomPrompt="1"/>
          </p:nvPr>
        </p:nvSpPr>
        <p:spPr>
          <a:xfrm>
            <a:off x="16475075" y="947850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50" name="Text Placeholder 9">
            <a:extLst>
              <a:ext uri="{FF2B5EF4-FFF2-40B4-BE49-F238E27FC236}">
                <a16:creationId xmlns:a16="http://schemas.microsoft.com/office/drawing/2014/main" id="{9C57BFF4-DF3F-4952-A267-5800E60D5D2A}"/>
              </a:ext>
            </a:extLst>
          </p:cNvPr>
          <p:cNvSpPr>
            <a:spLocks noGrp="1"/>
          </p:cNvSpPr>
          <p:nvPr>
            <p:ph type="body" sz="quarter" idx="30" hasCustomPrompt="1"/>
          </p:nvPr>
        </p:nvSpPr>
        <p:spPr>
          <a:xfrm>
            <a:off x="16772733" y="947945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51" name="Text Placeholder 9">
            <a:extLst>
              <a:ext uri="{FF2B5EF4-FFF2-40B4-BE49-F238E27FC236}">
                <a16:creationId xmlns:a16="http://schemas.microsoft.com/office/drawing/2014/main" id="{D7853BFB-408A-4A32-944B-91B758FAC774}"/>
              </a:ext>
            </a:extLst>
          </p:cNvPr>
          <p:cNvSpPr>
            <a:spLocks noGrp="1"/>
          </p:cNvSpPr>
          <p:nvPr>
            <p:ph type="body" sz="quarter" idx="31" hasCustomPrompt="1"/>
          </p:nvPr>
        </p:nvSpPr>
        <p:spPr>
          <a:xfrm>
            <a:off x="16475075" y="9684241"/>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52" name="Text Placeholder 9">
            <a:extLst>
              <a:ext uri="{FF2B5EF4-FFF2-40B4-BE49-F238E27FC236}">
                <a16:creationId xmlns:a16="http://schemas.microsoft.com/office/drawing/2014/main" id="{8ECF4768-4549-45F4-BE08-8FE68EBB49A4}"/>
              </a:ext>
            </a:extLst>
          </p:cNvPr>
          <p:cNvSpPr>
            <a:spLocks noGrp="1"/>
          </p:cNvSpPr>
          <p:nvPr>
            <p:ph type="body" sz="quarter" idx="32" hasCustomPrompt="1"/>
          </p:nvPr>
        </p:nvSpPr>
        <p:spPr>
          <a:xfrm>
            <a:off x="16772733" y="9685194"/>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3" name="Text Placeholder 9">
            <a:extLst>
              <a:ext uri="{FF2B5EF4-FFF2-40B4-BE49-F238E27FC236}">
                <a16:creationId xmlns:a16="http://schemas.microsoft.com/office/drawing/2014/main" id="{71FB6884-DB56-4190-9199-1EA10CA85BAB}"/>
              </a:ext>
            </a:extLst>
          </p:cNvPr>
          <p:cNvSpPr>
            <a:spLocks noGrp="1"/>
          </p:cNvSpPr>
          <p:nvPr>
            <p:ph type="body" sz="quarter" idx="50" hasCustomPrompt="1"/>
          </p:nvPr>
        </p:nvSpPr>
        <p:spPr>
          <a:xfrm>
            <a:off x="16475075" y="9892836"/>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4" name="Text Placeholder 9">
            <a:extLst>
              <a:ext uri="{FF2B5EF4-FFF2-40B4-BE49-F238E27FC236}">
                <a16:creationId xmlns:a16="http://schemas.microsoft.com/office/drawing/2014/main" id="{8BBDAD49-B00A-4707-98E9-DE35A5E86B92}"/>
              </a:ext>
            </a:extLst>
          </p:cNvPr>
          <p:cNvSpPr>
            <a:spLocks noGrp="1"/>
          </p:cNvSpPr>
          <p:nvPr>
            <p:ph type="body" sz="quarter" idx="34" hasCustomPrompt="1"/>
          </p:nvPr>
        </p:nvSpPr>
        <p:spPr>
          <a:xfrm>
            <a:off x="16772733" y="9893789"/>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 name="Picture Placeholder 2">
            <a:extLst>
              <a:ext uri="{FF2B5EF4-FFF2-40B4-BE49-F238E27FC236}">
                <a16:creationId xmlns:a16="http://schemas.microsoft.com/office/drawing/2014/main" id="{CAE2DF62-9202-405D-84E0-D5EE8975B1D6}"/>
              </a:ext>
            </a:extLst>
          </p:cNvPr>
          <p:cNvSpPr>
            <a:spLocks noGrp="1"/>
          </p:cNvSpPr>
          <p:nvPr>
            <p:ph type="pic" sz="quarter" idx="51"/>
          </p:nvPr>
        </p:nvSpPr>
        <p:spPr>
          <a:xfrm>
            <a:off x="13296900" y="8313738"/>
            <a:ext cx="2944813" cy="1862900"/>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30" name="Text Placeholder 9">
            <a:extLst>
              <a:ext uri="{FF2B5EF4-FFF2-40B4-BE49-F238E27FC236}">
                <a16:creationId xmlns:a16="http://schemas.microsoft.com/office/drawing/2014/main" id="{02DEB926-5B17-482A-838A-9BA8D208EFCB}"/>
              </a:ext>
            </a:extLst>
          </p:cNvPr>
          <p:cNvSpPr>
            <a:spLocks noGrp="1"/>
          </p:cNvSpPr>
          <p:nvPr>
            <p:ph type="body" sz="quarter" idx="52" hasCustomPrompt="1"/>
          </p:nvPr>
        </p:nvSpPr>
        <p:spPr>
          <a:xfrm>
            <a:off x="5432521" y="3106188"/>
            <a:ext cx="4181779" cy="520723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34" name="Text Placeholder 9">
            <a:extLst>
              <a:ext uri="{FF2B5EF4-FFF2-40B4-BE49-F238E27FC236}">
                <a16:creationId xmlns:a16="http://schemas.microsoft.com/office/drawing/2014/main" id="{C1DD1711-D56C-42AE-9D17-71D49241A49F}"/>
              </a:ext>
            </a:extLst>
          </p:cNvPr>
          <p:cNvSpPr>
            <a:spLocks noGrp="1"/>
          </p:cNvSpPr>
          <p:nvPr>
            <p:ph type="body" sz="quarter" idx="56" hasCustomPrompt="1"/>
          </p:nvPr>
        </p:nvSpPr>
        <p:spPr>
          <a:xfrm>
            <a:off x="10159266" y="3106188"/>
            <a:ext cx="4189693" cy="5207232"/>
          </a:xfrm>
        </p:spPr>
        <p:txBody>
          <a:bodyPr/>
          <a:lstStyle>
            <a:lvl1pPr>
              <a:defRPr sz="2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p:txBody>
      </p:sp>
      <p:sp>
        <p:nvSpPr>
          <p:cNvPr id="22" name="Holder 4">
            <a:extLst>
              <a:ext uri="{FF2B5EF4-FFF2-40B4-BE49-F238E27FC236}">
                <a16:creationId xmlns:a16="http://schemas.microsoft.com/office/drawing/2014/main" id="{C370991F-AFAE-4369-9930-B7155F41FC8B}"/>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22050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 Team 1">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0" y="696364"/>
            <a:ext cx="9376569" cy="294236"/>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17537" y="2053708"/>
            <a:ext cx="8752681" cy="738664"/>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here</a:t>
            </a:r>
          </a:p>
        </p:txBody>
      </p:sp>
      <p:sp>
        <p:nvSpPr>
          <p:cNvPr id="19" name="Text Placeholder 9">
            <a:extLst>
              <a:ext uri="{FF2B5EF4-FFF2-40B4-BE49-F238E27FC236}">
                <a16:creationId xmlns:a16="http://schemas.microsoft.com/office/drawing/2014/main" id="{0D38ED66-4F39-4716-9ED9-DCE5090AAD91}"/>
              </a:ext>
            </a:extLst>
          </p:cNvPr>
          <p:cNvSpPr>
            <a:spLocks noGrp="1"/>
          </p:cNvSpPr>
          <p:nvPr>
            <p:ph type="body" sz="quarter" idx="24" hasCustomPrompt="1"/>
          </p:nvPr>
        </p:nvSpPr>
        <p:spPr>
          <a:xfrm>
            <a:off x="983456" y="6561019"/>
            <a:ext cx="4131469" cy="738664"/>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20" name="Text Placeholder 9">
            <a:extLst>
              <a:ext uri="{FF2B5EF4-FFF2-40B4-BE49-F238E27FC236}">
                <a16:creationId xmlns:a16="http://schemas.microsoft.com/office/drawing/2014/main" id="{320F0408-77B0-47FD-8696-1EFDFA0F33C4}"/>
              </a:ext>
            </a:extLst>
          </p:cNvPr>
          <p:cNvSpPr>
            <a:spLocks noGrp="1"/>
          </p:cNvSpPr>
          <p:nvPr>
            <p:ph type="body" sz="quarter" idx="25" hasCustomPrompt="1"/>
          </p:nvPr>
        </p:nvSpPr>
        <p:spPr>
          <a:xfrm>
            <a:off x="983456" y="7319049"/>
            <a:ext cx="4131469" cy="276999"/>
          </a:xfrm>
        </p:spPr>
        <p:txBody>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4" name="Text Placeholder 9">
            <a:extLst>
              <a:ext uri="{FF2B5EF4-FFF2-40B4-BE49-F238E27FC236}">
                <a16:creationId xmlns:a16="http://schemas.microsoft.com/office/drawing/2014/main" id="{362BE83C-86B5-4B32-9D83-4A1B115A7AA6}"/>
              </a:ext>
            </a:extLst>
          </p:cNvPr>
          <p:cNvSpPr>
            <a:spLocks noGrp="1"/>
          </p:cNvSpPr>
          <p:nvPr>
            <p:ph type="body" sz="quarter" idx="29" hasCustomPrompt="1"/>
          </p:nvPr>
        </p:nvSpPr>
        <p:spPr>
          <a:xfrm>
            <a:off x="983456" y="8209577"/>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2" name="Text Placeholder 9">
            <a:extLst>
              <a:ext uri="{FF2B5EF4-FFF2-40B4-BE49-F238E27FC236}">
                <a16:creationId xmlns:a16="http://schemas.microsoft.com/office/drawing/2014/main" id="{7D33B1D8-812C-4064-AB03-F3757D03C9A3}"/>
              </a:ext>
            </a:extLst>
          </p:cNvPr>
          <p:cNvSpPr>
            <a:spLocks noGrp="1"/>
          </p:cNvSpPr>
          <p:nvPr>
            <p:ph type="body" sz="quarter" idx="30" hasCustomPrompt="1"/>
          </p:nvPr>
        </p:nvSpPr>
        <p:spPr>
          <a:xfrm>
            <a:off x="1281114" y="8210530"/>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5" name="Text Placeholder 9">
            <a:extLst>
              <a:ext uri="{FF2B5EF4-FFF2-40B4-BE49-F238E27FC236}">
                <a16:creationId xmlns:a16="http://schemas.microsoft.com/office/drawing/2014/main" id="{2C93FF3B-E9A6-4A92-AEC5-AE0377234E0F}"/>
              </a:ext>
            </a:extLst>
          </p:cNvPr>
          <p:cNvSpPr>
            <a:spLocks noGrp="1"/>
          </p:cNvSpPr>
          <p:nvPr>
            <p:ph type="body" sz="quarter" idx="31" hasCustomPrompt="1"/>
          </p:nvPr>
        </p:nvSpPr>
        <p:spPr>
          <a:xfrm>
            <a:off x="983456" y="8476272"/>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6" name="Text Placeholder 9">
            <a:extLst>
              <a:ext uri="{FF2B5EF4-FFF2-40B4-BE49-F238E27FC236}">
                <a16:creationId xmlns:a16="http://schemas.microsoft.com/office/drawing/2014/main" id="{FD270576-4112-450B-8D15-D6A217408205}"/>
              </a:ext>
            </a:extLst>
          </p:cNvPr>
          <p:cNvSpPr>
            <a:spLocks noGrp="1"/>
          </p:cNvSpPr>
          <p:nvPr>
            <p:ph type="body" sz="quarter" idx="32" hasCustomPrompt="1"/>
          </p:nvPr>
        </p:nvSpPr>
        <p:spPr>
          <a:xfrm>
            <a:off x="1281114" y="8477225"/>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7" name="Text Placeholder 9">
            <a:extLst>
              <a:ext uri="{FF2B5EF4-FFF2-40B4-BE49-F238E27FC236}">
                <a16:creationId xmlns:a16="http://schemas.microsoft.com/office/drawing/2014/main" id="{15B39048-AAAE-44B0-B33E-FAB018612D5C}"/>
              </a:ext>
            </a:extLst>
          </p:cNvPr>
          <p:cNvSpPr>
            <a:spLocks noGrp="1"/>
          </p:cNvSpPr>
          <p:nvPr>
            <p:ph type="body" sz="quarter" idx="33" hasCustomPrompt="1"/>
          </p:nvPr>
        </p:nvSpPr>
        <p:spPr>
          <a:xfrm>
            <a:off x="983456" y="8738207"/>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8" name="Text Placeholder 9">
            <a:extLst>
              <a:ext uri="{FF2B5EF4-FFF2-40B4-BE49-F238E27FC236}">
                <a16:creationId xmlns:a16="http://schemas.microsoft.com/office/drawing/2014/main" id="{2BBE4ECB-6080-4273-827B-13B7ADC9C7E7}"/>
              </a:ext>
            </a:extLst>
          </p:cNvPr>
          <p:cNvSpPr>
            <a:spLocks noGrp="1"/>
          </p:cNvSpPr>
          <p:nvPr>
            <p:ph type="body" sz="quarter" idx="34" hasCustomPrompt="1"/>
          </p:nvPr>
        </p:nvSpPr>
        <p:spPr>
          <a:xfrm>
            <a:off x="1281114" y="8739160"/>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4" name="Picture Placeholder 3">
            <a:extLst>
              <a:ext uri="{FF2B5EF4-FFF2-40B4-BE49-F238E27FC236}">
                <a16:creationId xmlns:a16="http://schemas.microsoft.com/office/drawing/2014/main" id="{72264219-ACD0-441A-9E82-BB3A231A1623}"/>
              </a:ext>
            </a:extLst>
          </p:cNvPr>
          <p:cNvSpPr>
            <a:spLocks noGrp="1"/>
          </p:cNvSpPr>
          <p:nvPr>
            <p:ph type="pic" sz="quarter" idx="35"/>
          </p:nvPr>
        </p:nvSpPr>
        <p:spPr>
          <a:xfrm>
            <a:off x="661988" y="3149600"/>
            <a:ext cx="4529137" cy="3140075"/>
          </a:xfrm>
          <a:solidFill>
            <a:schemeClr val="bg1">
              <a:lumMod val="95000"/>
            </a:schemeClr>
          </a:solidFill>
        </p:spPr>
        <p:txBody>
          <a:bodyPr/>
          <a:lstStyle/>
          <a:p>
            <a:r>
              <a:rPr lang="en-US"/>
              <a:t>Click icon to add picture</a:t>
            </a:r>
            <a:endParaRPr lang="en-GB"/>
          </a:p>
        </p:txBody>
      </p:sp>
      <p:sp>
        <p:nvSpPr>
          <p:cNvPr id="24" name="Text Placeholder 9">
            <a:extLst>
              <a:ext uri="{FF2B5EF4-FFF2-40B4-BE49-F238E27FC236}">
                <a16:creationId xmlns:a16="http://schemas.microsoft.com/office/drawing/2014/main" id="{C3FEFEFB-F2EC-4732-B594-82E35625674F}"/>
              </a:ext>
            </a:extLst>
          </p:cNvPr>
          <p:cNvSpPr>
            <a:spLocks noGrp="1"/>
          </p:cNvSpPr>
          <p:nvPr>
            <p:ph type="body" sz="quarter" idx="36" hasCustomPrompt="1"/>
          </p:nvPr>
        </p:nvSpPr>
        <p:spPr>
          <a:xfrm>
            <a:off x="5744141" y="6561019"/>
            <a:ext cx="4131469" cy="738664"/>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25" name="Text Placeholder 9">
            <a:extLst>
              <a:ext uri="{FF2B5EF4-FFF2-40B4-BE49-F238E27FC236}">
                <a16:creationId xmlns:a16="http://schemas.microsoft.com/office/drawing/2014/main" id="{F8053691-DBDE-426D-BEA7-783B5C9FF3AB}"/>
              </a:ext>
            </a:extLst>
          </p:cNvPr>
          <p:cNvSpPr>
            <a:spLocks noGrp="1"/>
          </p:cNvSpPr>
          <p:nvPr>
            <p:ph type="body" sz="quarter" idx="37" hasCustomPrompt="1"/>
          </p:nvPr>
        </p:nvSpPr>
        <p:spPr>
          <a:xfrm>
            <a:off x="5744141" y="7319049"/>
            <a:ext cx="4131469" cy="276999"/>
          </a:xfrm>
        </p:spPr>
        <p:txBody>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26" name="Text Placeholder 9">
            <a:extLst>
              <a:ext uri="{FF2B5EF4-FFF2-40B4-BE49-F238E27FC236}">
                <a16:creationId xmlns:a16="http://schemas.microsoft.com/office/drawing/2014/main" id="{539280A2-BF5B-4CAF-9476-03F5399AEDF6}"/>
              </a:ext>
            </a:extLst>
          </p:cNvPr>
          <p:cNvSpPr>
            <a:spLocks noGrp="1"/>
          </p:cNvSpPr>
          <p:nvPr>
            <p:ph type="body" sz="quarter" idx="38" hasCustomPrompt="1"/>
          </p:nvPr>
        </p:nvSpPr>
        <p:spPr>
          <a:xfrm>
            <a:off x="5744141" y="8209577"/>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27" name="Text Placeholder 9">
            <a:extLst>
              <a:ext uri="{FF2B5EF4-FFF2-40B4-BE49-F238E27FC236}">
                <a16:creationId xmlns:a16="http://schemas.microsoft.com/office/drawing/2014/main" id="{055A48F6-58FF-4955-BFBA-68919B01450E}"/>
              </a:ext>
            </a:extLst>
          </p:cNvPr>
          <p:cNvSpPr>
            <a:spLocks noGrp="1"/>
          </p:cNvSpPr>
          <p:nvPr>
            <p:ph type="body" sz="quarter" idx="39" hasCustomPrompt="1"/>
          </p:nvPr>
        </p:nvSpPr>
        <p:spPr>
          <a:xfrm>
            <a:off x="6041799" y="8210530"/>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28" name="Text Placeholder 9">
            <a:extLst>
              <a:ext uri="{FF2B5EF4-FFF2-40B4-BE49-F238E27FC236}">
                <a16:creationId xmlns:a16="http://schemas.microsoft.com/office/drawing/2014/main" id="{8C7FFFF5-C99B-4A01-9E7C-1BC29BEED768}"/>
              </a:ext>
            </a:extLst>
          </p:cNvPr>
          <p:cNvSpPr>
            <a:spLocks noGrp="1"/>
          </p:cNvSpPr>
          <p:nvPr>
            <p:ph type="body" sz="quarter" idx="40" hasCustomPrompt="1"/>
          </p:nvPr>
        </p:nvSpPr>
        <p:spPr>
          <a:xfrm>
            <a:off x="5744141" y="8476272"/>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29" name="Text Placeholder 9">
            <a:extLst>
              <a:ext uri="{FF2B5EF4-FFF2-40B4-BE49-F238E27FC236}">
                <a16:creationId xmlns:a16="http://schemas.microsoft.com/office/drawing/2014/main" id="{F9D385E1-63AC-4BBB-B997-55B662735C7E}"/>
              </a:ext>
            </a:extLst>
          </p:cNvPr>
          <p:cNvSpPr>
            <a:spLocks noGrp="1"/>
          </p:cNvSpPr>
          <p:nvPr>
            <p:ph type="body" sz="quarter" idx="41" hasCustomPrompt="1"/>
          </p:nvPr>
        </p:nvSpPr>
        <p:spPr>
          <a:xfrm>
            <a:off x="6041799" y="8477225"/>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30" name="Text Placeholder 9">
            <a:extLst>
              <a:ext uri="{FF2B5EF4-FFF2-40B4-BE49-F238E27FC236}">
                <a16:creationId xmlns:a16="http://schemas.microsoft.com/office/drawing/2014/main" id="{88DCBBC1-1E59-41DB-9931-1BC5A9389E33}"/>
              </a:ext>
            </a:extLst>
          </p:cNvPr>
          <p:cNvSpPr>
            <a:spLocks noGrp="1"/>
          </p:cNvSpPr>
          <p:nvPr>
            <p:ph type="body" sz="quarter" idx="42" hasCustomPrompt="1"/>
          </p:nvPr>
        </p:nvSpPr>
        <p:spPr>
          <a:xfrm>
            <a:off x="5744141" y="8738207"/>
            <a:ext cx="297657"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31" name="Text Placeholder 9">
            <a:extLst>
              <a:ext uri="{FF2B5EF4-FFF2-40B4-BE49-F238E27FC236}">
                <a16:creationId xmlns:a16="http://schemas.microsoft.com/office/drawing/2014/main" id="{81A019F8-452D-4A03-A4FE-2CC80C01DFB3}"/>
              </a:ext>
            </a:extLst>
          </p:cNvPr>
          <p:cNvSpPr>
            <a:spLocks noGrp="1"/>
          </p:cNvSpPr>
          <p:nvPr>
            <p:ph type="body" sz="quarter" idx="43" hasCustomPrompt="1"/>
          </p:nvPr>
        </p:nvSpPr>
        <p:spPr>
          <a:xfrm>
            <a:off x="6041799" y="8739160"/>
            <a:ext cx="3833811"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2" name="Picture Placeholder 3">
            <a:extLst>
              <a:ext uri="{FF2B5EF4-FFF2-40B4-BE49-F238E27FC236}">
                <a16:creationId xmlns:a16="http://schemas.microsoft.com/office/drawing/2014/main" id="{F3E752DA-2C1F-4A7A-B8FE-EDE3DD6BD673}"/>
              </a:ext>
            </a:extLst>
          </p:cNvPr>
          <p:cNvSpPr>
            <a:spLocks noGrp="1"/>
          </p:cNvSpPr>
          <p:nvPr>
            <p:ph type="pic" sz="quarter" idx="44"/>
          </p:nvPr>
        </p:nvSpPr>
        <p:spPr>
          <a:xfrm>
            <a:off x="5422673" y="3149600"/>
            <a:ext cx="4529137" cy="3140075"/>
          </a:xfrm>
          <a:solidFill>
            <a:schemeClr val="bg1">
              <a:lumMod val="95000"/>
            </a:schemeClr>
          </a:solidFill>
        </p:spPr>
        <p:txBody>
          <a:bodyPr/>
          <a:lstStyle/>
          <a:p>
            <a:r>
              <a:rPr lang="en-US"/>
              <a:t>Click icon to add picture</a:t>
            </a:r>
            <a:endParaRPr lang="en-GB"/>
          </a:p>
        </p:txBody>
      </p:sp>
      <p:sp>
        <p:nvSpPr>
          <p:cNvPr id="34" name="Text Placeholder 9">
            <a:extLst>
              <a:ext uri="{FF2B5EF4-FFF2-40B4-BE49-F238E27FC236}">
                <a16:creationId xmlns:a16="http://schemas.microsoft.com/office/drawing/2014/main" id="{7370FECA-6CC2-4564-83A6-C7B4D66A0209}"/>
              </a:ext>
            </a:extLst>
          </p:cNvPr>
          <p:cNvSpPr>
            <a:spLocks noGrp="1"/>
          </p:cNvSpPr>
          <p:nvPr>
            <p:ph type="body" sz="quarter" idx="45" hasCustomPrompt="1"/>
          </p:nvPr>
        </p:nvSpPr>
        <p:spPr>
          <a:xfrm>
            <a:off x="10485777" y="6561019"/>
            <a:ext cx="4137261" cy="738664"/>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35" name="Text Placeholder 9">
            <a:extLst>
              <a:ext uri="{FF2B5EF4-FFF2-40B4-BE49-F238E27FC236}">
                <a16:creationId xmlns:a16="http://schemas.microsoft.com/office/drawing/2014/main" id="{62730BEE-26D9-4D71-893A-F0103C11E04D}"/>
              </a:ext>
            </a:extLst>
          </p:cNvPr>
          <p:cNvSpPr>
            <a:spLocks noGrp="1"/>
          </p:cNvSpPr>
          <p:nvPr>
            <p:ph type="body" sz="quarter" idx="46" hasCustomPrompt="1"/>
          </p:nvPr>
        </p:nvSpPr>
        <p:spPr>
          <a:xfrm>
            <a:off x="10485777" y="7319049"/>
            <a:ext cx="4137261" cy="276999"/>
          </a:xfrm>
        </p:spPr>
        <p:txBody>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36" name="Text Placeholder 9">
            <a:extLst>
              <a:ext uri="{FF2B5EF4-FFF2-40B4-BE49-F238E27FC236}">
                <a16:creationId xmlns:a16="http://schemas.microsoft.com/office/drawing/2014/main" id="{AB4E32C6-0271-4539-8C8C-96D9ACE1F469}"/>
              </a:ext>
            </a:extLst>
          </p:cNvPr>
          <p:cNvSpPr>
            <a:spLocks noGrp="1"/>
          </p:cNvSpPr>
          <p:nvPr>
            <p:ph type="body" sz="quarter" idx="47" hasCustomPrompt="1"/>
          </p:nvPr>
        </p:nvSpPr>
        <p:spPr>
          <a:xfrm>
            <a:off x="10485777" y="8209577"/>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37" name="Text Placeholder 9">
            <a:extLst>
              <a:ext uri="{FF2B5EF4-FFF2-40B4-BE49-F238E27FC236}">
                <a16:creationId xmlns:a16="http://schemas.microsoft.com/office/drawing/2014/main" id="{B9531ACB-FE8C-4AE4-A6BF-B224B41DCB74}"/>
              </a:ext>
            </a:extLst>
          </p:cNvPr>
          <p:cNvSpPr>
            <a:spLocks noGrp="1"/>
          </p:cNvSpPr>
          <p:nvPr>
            <p:ph type="body" sz="quarter" idx="48" hasCustomPrompt="1"/>
          </p:nvPr>
        </p:nvSpPr>
        <p:spPr>
          <a:xfrm>
            <a:off x="10783435" y="8210530"/>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38" name="Text Placeholder 9">
            <a:extLst>
              <a:ext uri="{FF2B5EF4-FFF2-40B4-BE49-F238E27FC236}">
                <a16:creationId xmlns:a16="http://schemas.microsoft.com/office/drawing/2014/main" id="{CC3C9C64-B809-4212-9EBE-4017A8F8BB2F}"/>
              </a:ext>
            </a:extLst>
          </p:cNvPr>
          <p:cNvSpPr>
            <a:spLocks noGrp="1"/>
          </p:cNvSpPr>
          <p:nvPr>
            <p:ph type="body" sz="quarter" idx="49" hasCustomPrompt="1"/>
          </p:nvPr>
        </p:nvSpPr>
        <p:spPr>
          <a:xfrm>
            <a:off x="10485777" y="8476272"/>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39" name="Text Placeholder 9">
            <a:extLst>
              <a:ext uri="{FF2B5EF4-FFF2-40B4-BE49-F238E27FC236}">
                <a16:creationId xmlns:a16="http://schemas.microsoft.com/office/drawing/2014/main" id="{EF9D034E-0E0D-4C93-BC82-1045AE807128}"/>
              </a:ext>
            </a:extLst>
          </p:cNvPr>
          <p:cNvSpPr>
            <a:spLocks noGrp="1"/>
          </p:cNvSpPr>
          <p:nvPr>
            <p:ph type="body" sz="quarter" idx="50" hasCustomPrompt="1"/>
          </p:nvPr>
        </p:nvSpPr>
        <p:spPr>
          <a:xfrm>
            <a:off x="10783435" y="8477225"/>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40" name="Text Placeholder 9">
            <a:extLst>
              <a:ext uri="{FF2B5EF4-FFF2-40B4-BE49-F238E27FC236}">
                <a16:creationId xmlns:a16="http://schemas.microsoft.com/office/drawing/2014/main" id="{F0890426-8706-4DFB-B000-DEE0CC7A0954}"/>
              </a:ext>
            </a:extLst>
          </p:cNvPr>
          <p:cNvSpPr>
            <a:spLocks noGrp="1"/>
          </p:cNvSpPr>
          <p:nvPr>
            <p:ph type="body" sz="quarter" idx="51" hasCustomPrompt="1"/>
          </p:nvPr>
        </p:nvSpPr>
        <p:spPr>
          <a:xfrm>
            <a:off x="10485777" y="8738207"/>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41" name="Text Placeholder 9">
            <a:extLst>
              <a:ext uri="{FF2B5EF4-FFF2-40B4-BE49-F238E27FC236}">
                <a16:creationId xmlns:a16="http://schemas.microsoft.com/office/drawing/2014/main" id="{C85AA8C2-691B-4F90-A71A-98A54E5E405E}"/>
              </a:ext>
            </a:extLst>
          </p:cNvPr>
          <p:cNvSpPr>
            <a:spLocks noGrp="1"/>
          </p:cNvSpPr>
          <p:nvPr>
            <p:ph type="body" sz="quarter" idx="52" hasCustomPrompt="1"/>
          </p:nvPr>
        </p:nvSpPr>
        <p:spPr>
          <a:xfrm>
            <a:off x="10783435" y="8739160"/>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42" name="Picture Placeholder 3">
            <a:extLst>
              <a:ext uri="{FF2B5EF4-FFF2-40B4-BE49-F238E27FC236}">
                <a16:creationId xmlns:a16="http://schemas.microsoft.com/office/drawing/2014/main" id="{EB09590B-78AF-4429-B481-EB37C386AEAA}"/>
              </a:ext>
            </a:extLst>
          </p:cNvPr>
          <p:cNvSpPr>
            <a:spLocks noGrp="1"/>
          </p:cNvSpPr>
          <p:nvPr>
            <p:ph type="pic" sz="quarter" idx="53"/>
          </p:nvPr>
        </p:nvSpPr>
        <p:spPr>
          <a:xfrm>
            <a:off x="10164309" y="3149600"/>
            <a:ext cx="4535487" cy="3140075"/>
          </a:xfrm>
          <a:solidFill>
            <a:schemeClr val="bg1">
              <a:lumMod val="95000"/>
            </a:schemeClr>
          </a:solidFill>
        </p:spPr>
        <p:txBody>
          <a:bodyPr/>
          <a:lstStyle/>
          <a:p>
            <a:r>
              <a:rPr lang="en-US"/>
              <a:t>Click icon to add picture</a:t>
            </a:r>
            <a:endParaRPr lang="en-GB"/>
          </a:p>
        </p:txBody>
      </p:sp>
      <p:sp>
        <p:nvSpPr>
          <p:cNvPr id="44" name="Text Placeholder 9">
            <a:extLst>
              <a:ext uri="{FF2B5EF4-FFF2-40B4-BE49-F238E27FC236}">
                <a16:creationId xmlns:a16="http://schemas.microsoft.com/office/drawing/2014/main" id="{27064360-C61B-4B3E-9407-68E1C288DCA7}"/>
              </a:ext>
            </a:extLst>
          </p:cNvPr>
          <p:cNvSpPr>
            <a:spLocks noGrp="1"/>
          </p:cNvSpPr>
          <p:nvPr>
            <p:ph type="body" sz="quarter" idx="54" hasCustomPrompt="1"/>
          </p:nvPr>
        </p:nvSpPr>
        <p:spPr>
          <a:xfrm>
            <a:off x="15221970" y="6561019"/>
            <a:ext cx="4137261" cy="738664"/>
          </a:xfrm>
        </p:spPr>
        <p:txBody>
          <a:bodyPr/>
          <a:lstStyle>
            <a:lvl1pPr>
              <a:defRPr sz="2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5" name="Text Placeholder 9">
            <a:extLst>
              <a:ext uri="{FF2B5EF4-FFF2-40B4-BE49-F238E27FC236}">
                <a16:creationId xmlns:a16="http://schemas.microsoft.com/office/drawing/2014/main" id="{C81B7BE3-01A7-4C1F-9A06-C495C3BA4F12}"/>
              </a:ext>
            </a:extLst>
          </p:cNvPr>
          <p:cNvSpPr>
            <a:spLocks noGrp="1"/>
          </p:cNvSpPr>
          <p:nvPr>
            <p:ph type="body" sz="quarter" idx="55" hasCustomPrompt="1"/>
          </p:nvPr>
        </p:nvSpPr>
        <p:spPr>
          <a:xfrm>
            <a:off x="15221970" y="7319049"/>
            <a:ext cx="4137261" cy="276999"/>
          </a:xfrm>
        </p:spPr>
        <p:txBody>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6" name="Text Placeholder 9">
            <a:extLst>
              <a:ext uri="{FF2B5EF4-FFF2-40B4-BE49-F238E27FC236}">
                <a16:creationId xmlns:a16="http://schemas.microsoft.com/office/drawing/2014/main" id="{CB7BB26A-4D09-4B3C-B4DD-3A5D06003244}"/>
              </a:ext>
            </a:extLst>
          </p:cNvPr>
          <p:cNvSpPr>
            <a:spLocks noGrp="1"/>
          </p:cNvSpPr>
          <p:nvPr>
            <p:ph type="body" sz="quarter" idx="56" hasCustomPrompt="1"/>
          </p:nvPr>
        </p:nvSpPr>
        <p:spPr>
          <a:xfrm>
            <a:off x="15221970" y="8209577"/>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47" name="Text Placeholder 9">
            <a:extLst>
              <a:ext uri="{FF2B5EF4-FFF2-40B4-BE49-F238E27FC236}">
                <a16:creationId xmlns:a16="http://schemas.microsoft.com/office/drawing/2014/main" id="{71F9F8F0-9DE8-4EF3-B540-89AA08FAB57D}"/>
              </a:ext>
            </a:extLst>
          </p:cNvPr>
          <p:cNvSpPr>
            <a:spLocks noGrp="1"/>
          </p:cNvSpPr>
          <p:nvPr>
            <p:ph type="body" sz="quarter" idx="57" hasCustomPrompt="1"/>
          </p:nvPr>
        </p:nvSpPr>
        <p:spPr>
          <a:xfrm>
            <a:off x="15519628" y="8210530"/>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48" name="Text Placeholder 9">
            <a:extLst>
              <a:ext uri="{FF2B5EF4-FFF2-40B4-BE49-F238E27FC236}">
                <a16:creationId xmlns:a16="http://schemas.microsoft.com/office/drawing/2014/main" id="{4D86B394-8F41-4EAE-A5A6-8FDEBAB5A463}"/>
              </a:ext>
            </a:extLst>
          </p:cNvPr>
          <p:cNvSpPr>
            <a:spLocks noGrp="1"/>
          </p:cNvSpPr>
          <p:nvPr>
            <p:ph type="body" sz="quarter" idx="58" hasCustomPrompt="1"/>
          </p:nvPr>
        </p:nvSpPr>
        <p:spPr>
          <a:xfrm>
            <a:off x="15221970" y="8476272"/>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49" name="Text Placeholder 9">
            <a:extLst>
              <a:ext uri="{FF2B5EF4-FFF2-40B4-BE49-F238E27FC236}">
                <a16:creationId xmlns:a16="http://schemas.microsoft.com/office/drawing/2014/main" id="{DB347A55-14C3-41FC-B616-E23288DEE6E1}"/>
              </a:ext>
            </a:extLst>
          </p:cNvPr>
          <p:cNvSpPr>
            <a:spLocks noGrp="1"/>
          </p:cNvSpPr>
          <p:nvPr>
            <p:ph type="body" sz="quarter" idx="59" hasCustomPrompt="1"/>
          </p:nvPr>
        </p:nvSpPr>
        <p:spPr>
          <a:xfrm>
            <a:off x="15519628" y="8477225"/>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0" name="Text Placeholder 9">
            <a:extLst>
              <a:ext uri="{FF2B5EF4-FFF2-40B4-BE49-F238E27FC236}">
                <a16:creationId xmlns:a16="http://schemas.microsoft.com/office/drawing/2014/main" id="{1C7FA3A8-EAED-45AA-8D0C-7D2B03C521A9}"/>
              </a:ext>
            </a:extLst>
          </p:cNvPr>
          <p:cNvSpPr>
            <a:spLocks noGrp="1"/>
          </p:cNvSpPr>
          <p:nvPr>
            <p:ph type="body" sz="quarter" idx="60" hasCustomPrompt="1"/>
          </p:nvPr>
        </p:nvSpPr>
        <p:spPr>
          <a:xfrm>
            <a:off x="15221970" y="8738207"/>
            <a:ext cx="298074" cy="246221"/>
          </a:xfrm>
        </p:spPr>
        <p:txBody>
          <a:bodyPr/>
          <a:lstStyle>
            <a:lvl1pPr>
              <a:tabLst>
                <a:tab pos="266700" algn="l"/>
              </a:tabLst>
              <a:defRPr sz="16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1" name="Text Placeholder 9">
            <a:extLst>
              <a:ext uri="{FF2B5EF4-FFF2-40B4-BE49-F238E27FC236}">
                <a16:creationId xmlns:a16="http://schemas.microsoft.com/office/drawing/2014/main" id="{FFAD4976-062A-49A9-871C-1D205D376CAD}"/>
              </a:ext>
            </a:extLst>
          </p:cNvPr>
          <p:cNvSpPr>
            <a:spLocks noGrp="1"/>
          </p:cNvSpPr>
          <p:nvPr>
            <p:ph type="body" sz="quarter" idx="61" hasCustomPrompt="1"/>
          </p:nvPr>
        </p:nvSpPr>
        <p:spPr>
          <a:xfrm>
            <a:off x="15519628" y="8739160"/>
            <a:ext cx="3839186" cy="246221"/>
          </a:xfrm>
        </p:spPr>
        <p:txBody>
          <a:bodyPr/>
          <a:lstStyle>
            <a:lvl1pPr>
              <a:tabLst>
                <a:tab pos="266700" algn="l"/>
              </a:tabLst>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52" name="Picture Placeholder 3">
            <a:extLst>
              <a:ext uri="{FF2B5EF4-FFF2-40B4-BE49-F238E27FC236}">
                <a16:creationId xmlns:a16="http://schemas.microsoft.com/office/drawing/2014/main" id="{0791D250-DBA7-4AF4-A062-E7DA8DF11C7B}"/>
              </a:ext>
            </a:extLst>
          </p:cNvPr>
          <p:cNvSpPr>
            <a:spLocks noGrp="1"/>
          </p:cNvSpPr>
          <p:nvPr>
            <p:ph type="pic" sz="quarter" idx="62"/>
          </p:nvPr>
        </p:nvSpPr>
        <p:spPr>
          <a:xfrm>
            <a:off x="14900502" y="3149600"/>
            <a:ext cx="4535487" cy="3140075"/>
          </a:xfrm>
          <a:solidFill>
            <a:schemeClr val="bg1">
              <a:lumMod val="95000"/>
            </a:schemeClr>
          </a:solidFill>
        </p:spPr>
        <p:txBody>
          <a:bodyPr/>
          <a:lstStyle/>
          <a:p>
            <a:r>
              <a:rPr lang="en-US"/>
              <a:t>Click icon to add picture</a:t>
            </a:r>
            <a:endParaRPr lang="en-GB"/>
          </a:p>
        </p:txBody>
      </p:sp>
      <p:sp>
        <p:nvSpPr>
          <p:cNvPr id="53" name="Holder 4">
            <a:extLst>
              <a:ext uri="{FF2B5EF4-FFF2-40B4-BE49-F238E27FC236}">
                <a16:creationId xmlns:a16="http://schemas.microsoft.com/office/drawing/2014/main" id="{1979FCF4-172A-4555-A3F3-033B6122E412}"/>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2414262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 Team 2">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149205F-E5D4-4FC4-AA94-3F0F8F692780}"/>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7" name="Text Placeholder 9">
            <a:extLst>
              <a:ext uri="{FF2B5EF4-FFF2-40B4-BE49-F238E27FC236}">
                <a16:creationId xmlns:a16="http://schemas.microsoft.com/office/drawing/2014/main" id="{58002369-8C73-4BAF-A8FF-CE1FE33D6370}"/>
              </a:ext>
            </a:extLst>
          </p:cNvPr>
          <p:cNvSpPr>
            <a:spLocks noGrp="1"/>
          </p:cNvSpPr>
          <p:nvPr>
            <p:ph type="body" sz="quarter" idx="49" hasCustomPrompt="1"/>
          </p:nvPr>
        </p:nvSpPr>
        <p:spPr>
          <a:xfrm>
            <a:off x="11671739" y="1090856"/>
            <a:ext cx="2873375" cy="430887"/>
          </a:xfrm>
        </p:spPr>
        <p:txBody>
          <a:bodyPr/>
          <a:lstStyle>
            <a:lvl1pPr>
              <a:defRPr sz="1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0" name="Text Placeholder 9">
            <a:extLst>
              <a:ext uri="{FF2B5EF4-FFF2-40B4-BE49-F238E27FC236}">
                <a16:creationId xmlns:a16="http://schemas.microsoft.com/office/drawing/2014/main" id="{4C319687-AECF-4C88-AA24-CB16EEB5974C}"/>
              </a:ext>
            </a:extLst>
          </p:cNvPr>
          <p:cNvSpPr>
            <a:spLocks noGrp="1"/>
          </p:cNvSpPr>
          <p:nvPr>
            <p:ph type="body" sz="quarter" idx="25" hasCustomPrompt="1"/>
          </p:nvPr>
        </p:nvSpPr>
        <p:spPr>
          <a:xfrm>
            <a:off x="11671739" y="1554043"/>
            <a:ext cx="2873375" cy="184666"/>
          </a:xfrm>
        </p:spPr>
        <p:txBody>
          <a:bodyPr/>
          <a:lstStyle>
            <a:lvl1pPr>
              <a:defRPr sz="1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1" name="Text Placeholder 9">
            <a:extLst>
              <a:ext uri="{FF2B5EF4-FFF2-40B4-BE49-F238E27FC236}">
                <a16:creationId xmlns:a16="http://schemas.microsoft.com/office/drawing/2014/main" id="{D3EB6381-FC8E-48E6-8087-978AB036EB55}"/>
              </a:ext>
            </a:extLst>
          </p:cNvPr>
          <p:cNvSpPr>
            <a:spLocks noGrp="1"/>
          </p:cNvSpPr>
          <p:nvPr>
            <p:ph type="body" sz="quarter" idx="29" hasCustomPrompt="1"/>
          </p:nvPr>
        </p:nvSpPr>
        <p:spPr>
          <a:xfrm>
            <a:off x="11671739" y="208897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2" name="Text Placeholder 9">
            <a:extLst>
              <a:ext uri="{FF2B5EF4-FFF2-40B4-BE49-F238E27FC236}">
                <a16:creationId xmlns:a16="http://schemas.microsoft.com/office/drawing/2014/main" id="{25E52CE5-B0DB-4D8A-8C49-9FB515FEE838}"/>
              </a:ext>
            </a:extLst>
          </p:cNvPr>
          <p:cNvSpPr>
            <a:spLocks noGrp="1"/>
          </p:cNvSpPr>
          <p:nvPr>
            <p:ph type="body" sz="quarter" idx="30" hasCustomPrompt="1"/>
          </p:nvPr>
        </p:nvSpPr>
        <p:spPr>
          <a:xfrm>
            <a:off x="11969397" y="208992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3" name="Text Placeholder 9">
            <a:extLst>
              <a:ext uri="{FF2B5EF4-FFF2-40B4-BE49-F238E27FC236}">
                <a16:creationId xmlns:a16="http://schemas.microsoft.com/office/drawing/2014/main" id="{846DC9C8-9C2A-4413-9FEC-677C3D8EF680}"/>
              </a:ext>
            </a:extLst>
          </p:cNvPr>
          <p:cNvSpPr>
            <a:spLocks noGrp="1"/>
          </p:cNvSpPr>
          <p:nvPr>
            <p:ph type="body" sz="quarter" idx="31" hasCustomPrompt="1"/>
          </p:nvPr>
        </p:nvSpPr>
        <p:spPr>
          <a:xfrm>
            <a:off x="11671739" y="229470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4" name="Text Placeholder 9">
            <a:extLst>
              <a:ext uri="{FF2B5EF4-FFF2-40B4-BE49-F238E27FC236}">
                <a16:creationId xmlns:a16="http://schemas.microsoft.com/office/drawing/2014/main" id="{2DF57E97-6162-4D1A-88B1-6B1CB1EDE4F5}"/>
              </a:ext>
            </a:extLst>
          </p:cNvPr>
          <p:cNvSpPr>
            <a:spLocks noGrp="1"/>
          </p:cNvSpPr>
          <p:nvPr>
            <p:ph type="body" sz="quarter" idx="32" hasCustomPrompt="1"/>
          </p:nvPr>
        </p:nvSpPr>
        <p:spPr>
          <a:xfrm>
            <a:off x="11969397" y="229565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5" name="Text Placeholder 9">
            <a:extLst>
              <a:ext uri="{FF2B5EF4-FFF2-40B4-BE49-F238E27FC236}">
                <a16:creationId xmlns:a16="http://schemas.microsoft.com/office/drawing/2014/main" id="{3FF22FD1-4499-4583-A43B-8ABAC5FAD38B}"/>
              </a:ext>
            </a:extLst>
          </p:cNvPr>
          <p:cNvSpPr>
            <a:spLocks noGrp="1"/>
          </p:cNvSpPr>
          <p:nvPr>
            <p:ph type="body" sz="quarter" idx="50" hasCustomPrompt="1"/>
          </p:nvPr>
        </p:nvSpPr>
        <p:spPr>
          <a:xfrm>
            <a:off x="11671739" y="250330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6" name="Text Placeholder 9">
            <a:extLst>
              <a:ext uri="{FF2B5EF4-FFF2-40B4-BE49-F238E27FC236}">
                <a16:creationId xmlns:a16="http://schemas.microsoft.com/office/drawing/2014/main" id="{A905ED78-8018-4A53-BED3-67B115F3F2A6}"/>
              </a:ext>
            </a:extLst>
          </p:cNvPr>
          <p:cNvSpPr>
            <a:spLocks noGrp="1"/>
          </p:cNvSpPr>
          <p:nvPr>
            <p:ph type="body" sz="quarter" idx="34" hasCustomPrompt="1"/>
          </p:nvPr>
        </p:nvSpPr>
        <p:spPr>
          <a:xfrm>
            <a:off x="11969397" y="250425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7" name="Picture Placeholder 2">
            <a:extLst>
              <a:ext uri="{FF2B5EF4-FFF2-40B4-BE49-F238E27FC236}">
                <a16:creationId xmlns:a16="http://schemas.microsoft.com/office/drawing/2014/main" id="{6F2FE77F-B299-4023-8944-03CE02D71EFE}"/>
              </a:ext>
            </a:extLst>
          </p:cNvPr>
          <p:cNvSpPr>
            <a:spLocks noGrp="1"/>
          </p:cNvSpPr>
          <p:nvPr>
            <p:ph type="pic" sz="quarter" idx="51"/>
          </p:nvPr>
        </p:nvSpPr>
        <p:spPr>
          <a:xfrm>
            <a:off x="10160000" y="932990"/>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21" name="Text Placeholder 9">
            <a:extLst>
              <a:ext uri="{FF2B5EF4-FFF2-40B4-BE49-F238E27FC236}">
                <a16:creationId xmlns:a16="http://schemas.microsoft.com/office/drawing/2014/main" id="{C4CD24E1-39B3-42D8-83ED-055A96F27F2A}"/>
              </a:ext>
            </a:extLst>
          </p:cNvPr>
          <p:cNvSpPr>
            <a:spLocks noGrp="1"/>
          </p:cNvSpPr>
          <p:nvPr>
            <p:ph type="body" sz="quarter" idx="52" hasCustomPrompt="1"/>
          </p:nvPr>
        </p:nvSpPr>
        <p:spPr>
          <a:xfrm>
            <a:off x="16440687" y="1090856"/>
            <a:ext cx="2873375" cy="430887"/>
          </a:xfrm>
        </p:spPr>
        <p:txBody>
          <a:bodyPr/>
          <a:lstStyle>
            <a:lvl1pPr>
              <a:defRPr sz="1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22" name="Text Placeholder 9">
            <a:extLst>
              <a:ext uri="{FF2B5EF4-FFF2-40B4-BE49-F238E27FC236}">
                <a16:creationId xmlns:a16="http://schemas.microsoft.com/office/drawing/2014/main" id="{C69EBD38-13BC-4A4A-BE0A-6AEC38489E11}"/>
              </a:ext>
            </a:extLst>
          </p:cNvPr>
          <p:cNvSpPr>
            <a:spLocks noGrp="1"/>
          </p:cNvSpPr>
          <p:nvPr>
            <p:ph type="body" sz="quarter" idx="53" hasCustomPrompt="1"/>
          </p:nvPr>
        </p:nvSpPr>
        <p:spPr>
          <a:xfrm>
            <a:off x="16440687" y="1554043"/>
            <a:ext cx="2873375" cy="184666"/>
          </a:xfrm>
        </p:spPr>
        <p:txBody>
          <a:bodyPr/>
          <a:lstStyle>
            <a:lvl1pPr>
              <a:defRPr sz="1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23" name="Text Placeholder 9">
            <a:extLst>
              <a:ext uri="{FF2B5EF4-FFF2-40B4-BE49-F238E27FC236}">
                <a16:creationId xmlns:a16="http://schemas.microsoft.com/office/drawing/2014/main" id="{C2881C38-1A3E-44DD-BF3A-07EA23D80454}"/>
              </a:ext>
            </a:extLst>
          </p:cNvPr>
          <p:cNvSpPr>
            <a:spLocks noGrp="1"/>
          </p:cNvSpPr>
          <p:nvPr>
            <p:ph type="body" sz="quarter" idx="54" hasCustomPrompt="1"/>
          </p:nvPr>
        </p:nvSpPr>
        <p:spPr>
          <a:xfrm>
            <a:off x="16440687" y="208897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24" name="Text Placeholder 9">
            <a:extLst>
              <a:ext uri="{FF2B5EF4-FFF2-40B4-BE49-F238E27FC236}">
                <a16:creationId xmlns:a16="http://schemas.microsoft.com/office/drawing/2014/main" id="{790EA73E-8831-4D50-A138-5129052593DB}"/>
              </a:ext>
            </a:extLst>
          </p:cNvPr>
          <p:cNvSpPr>
            <a:spLocks noGrp="1"/>
          </p:cNvSpPr>
          <p:nvPr>
            <p:ph type="body" sz="quarter" idx="55" hasCustomPrompt="1"/>
          </p:nvPr>
        </p:nvSpPr>
        <p:spPr>
          <a:xfrm>
            <a:off x="16738345" y="208992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25" name="Text Placeholder 9">
            <a:extLst>
              <a:ext uri="{FF2B5EF4-FFF2-40B4-BE49-F238E27FC236}">
                <a16:creationId xmlns:a16="http://schemas.microsoft.com/office/drawing/2014/main" id="{1782A226-982C-4967-B2F5-4005A71A9864}"/>
              </a:ext>
            </a:extLst>
          </p:cNvPr>
          <p:cNvSpPr>
            <a:spLocks noGrp="1"/>
          </p:cNvSpPr>
          <p:nvPr>
            <p:ph type="body" sz="quarter" idx="56" hasCustomPrompt="1"/>
          </p:nvPr>
        </p:nvSpPr>
        <p:spPr>
          <a:xfrm>
            <a:off x="16440687" y="229470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26" name="Text Placeholder 9">
            <a:extLst>
              <a:ext uri="{FF2B5EF4-FFF2-40B4-BE49-F238E27FC236}">
                <a16:creationId xmlns:a16="http://schemas.microsoft.com/office/drawing/2014/main" id="{0F756AC8-E1D8-4C4B-8724-FAA912F5B410}"/>
              </a:ext>
            </a:extLst>
          </p:cNvPr>
          <p:cNvSpPr>
            <a:spLocks noGrp="1"/>
          </p:cNvSpPr>
          <p:nvPr>
            <p:ph type="body" sz="quarter" idx="57" hasCustomPrompt="1"/>
          </p:nvPr>
        </p:nvSpPr>
        <p:spPr>
          <a:xfrm>
            <a:off x="16738345" y="229565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27" name="Text Placeholder 9">
            <a:extLst>
              <a:ext uri="{FF2B5EF4-FFF2-40B4-BE49-F238E27FC236}">
                <a16:creationId xmlns:a16="http://schemas.microsoft.com/office/drawing/2014/main" id="{0A0CC138-985F-426F-A71D-6674F07A1A6F}"/>
              </a:ext>
            </a:extLst>
          </p:cNvPr>
          <p:cNvSpPr>
            <a:spLocks noGrp="1"/>
          </p:cNvSpPr>
          <p:nvPr>
            <p:ph type="body" sz="quarter" idx="58" hasCustomPrompt="1"/>
          </p:nvPr>
        </p:nvSpPr>
        <p:spPr>
          <a:xfrm>
            <a:off x="16440687" y="250330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28" name="Text Placeholder 9">
            <a:extLst>
              <a:ext uri="{FF2B5EF4-FFF2-40B4-BE49-F238E27FC236}">
                <a16:creationId xmlns:a16="http://schemas.microsoft.com/office/drawing/2014/main" id="{DA3DA013-91BD-4D40-B905-0ED20C4EC54E}"/>
              </a:ext>
            </a:extLst>
          </p:cNvPr>
          <p:cNvSpPr>
            <a:spLocks noGrp="1"/>
          </p:cNvSpPr>
          <p:nvPr>
            <p:ph type="body" sz="quarter" idx="59" hasCustomPrompt="1"/>
          </p:nvPr>
        </p:nvSpPr>
        <p:spPr>
          <a:xfrm>
            <a:off x="16738345" y="250425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29" name="Picture Placeholder 2">
            <a:extLst>
              <a:ext uri="{FF2B5EF4-FFF2-40B4-BE49-F238E27FC236}">
                <a16:creationId xmlns:a16="http://schemas.microsoft.com/office/drawing/2014/main" id="{B7E5955F-76EA-4C59-AD89-2FBF98CF1F4B}"/>
              </a:ext>
            </a:extLst>
          </p:cNvPr>
          <p:cNvSpPr>
            <a:spLocks noGrp="1"/>
          </p:cNvSpPr>
          <p:nvPr>
            <p:ph type="pic" sz="quarter" idx="60"/>
          </p:nvPr>
        </p:nvSpPr>
        <p:spPr>
          <a:xfrm>
            <a:off x="14928948" y="932990"/>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31" name="Text Placeholder 9">
            <a:extLst>
              <a:ext uri="{FF2B5EF4-FFF2-40B4-BE49-F238E27FC236}">
                <a16:creationId xmlns:a16="http://schemas.microsoft.com/office/drawing/2014/main" id="{78E0F27B-0C8E-42CC-BBE7-0D34195CE69C}"/>
              </a:ext>
            </a:extLst>
          </p:cNvPr>
          <p:cNvSpPr>
            <a:spLocks noGrp="1"/>
          </p:cNvSpPr>
          <p:nvPr>
            <p:ph type="body" sz="quarter" idx="61" hasCustomPrompt="1"/>
          </p:nvPr>
        </p:nvSpPr>
        <p:spPr>
          <a:xfrm>
            <a:off x="2167377"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32" name="Text Placeholder 9">
            <a:extLst>
              <a:ext uri="{FF2B5EF4-FFF2-40B4-BE49-F238E27FC236}">
                <a16:creationId xmlns:a16="http://schemas.microsoft.com/office/drawing/2014/main" id="{644074D6-D897-4939-B0E1-AD332087FD43}"/>
              </a:ext>
            </a:extLst>
          </p:cNvPr>
          <p:cNvSpPr>
            <a:spLocks noGrp="1"/>
          </p:cNvSpPr>
          <p:nvPr>
            <p:ph type="body" sz="quarter" idx="62" hasCustomPrompt="1"/>
          </p:nvPr>
        </p:nvSpPr>
        <p:spPr>
          <a:xfrm>
            <a:off x="2167377" y="6271910"/>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33" name="Text Placeholder 9">
            <a:extLst>
              <a:ext uri="{FF2B5EF4-FFF2-40B4-BE49-F238E27FC236}">
                <a16:creationId xmlns:a16="http://schemas.microsoft.com/office/drawing/2014/main" id="{61AFF9EE-2B2D-4EE6-8997-11405985F6FC}"/>
              </a:ext>
            </a:extLst>
          </p:cNvPr>
          <p:cNvSpPr>
            <a:spLocks noGrp="1"/>
          </p:cNvSpPr>
          <p:nvPr>
            <p:ph type="body" sz="quarter" idx="63" hasCustomPrompt="1"/>
          </p:nvPr>
        </p:nvSpPr>
        <p:spPr>
          <a:xfrm>
            <a:off x="2167377"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34" name="Text Placeholder 9">
            <a:extLst>
              <a:ext uri="{FF2B5EF4-FFF2-40B4-BE49-F238E27FC236}">
                <a16:creationId xmlns:a16="http://schemas.microsoft.com/office/drawing/2014/main" id="{A3A3C552-0DCB-459E-8F91-29FE3456CD99}"/>
              </a:ext>
            </a:extLst>
          </p:cNvPr>
          <p:cNvSpPr>
            <a:spLocks noGrp="1"/>
          </p:cNvSpPr>
          <p:nvPr>
            <p:ph type="body" sz="quarter" idx="64" hasCustomPrompt="1"/>
          </p:nvPr>
        </p:nvSpPr>
        <p:spPr>
          <a:xfrm>
            <a:off x="2465035"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35" name="Text Placeholder 9">
            <a:extLst>
              <a:ext uri="{FF2B5EF4-FFF2-40B4-BE49-F238E27FC236}">
                <a16:creationId xmlns:a16="http://schemas.microsoft.com/office/drawing/2014/main" id="{141AB285-0F64-458D-B4B3-90A1C04620BE}"/>
              </a:ext>
            </a:extLst>
          </p:cNvPr>
          <p:cNvSpPr>
            <a:spLocks noGrp="1"/>
          </p:cNvSpPr>
          <p:nvPr>
            <p:ph type="body" sz="quarter" idx="65" hasCustomPrompt="1"/>
          </p:nvPr>
        </p:nvSpPr>
        <p:spPr>
          <a:xfrm>
            <a:off x="2167377"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36" name="Text Placeholder 9">
            <a:extLst>
              <a:ext uri="{FF2B5EF4-FFF2-40B4-BE49-F238E27FC236}">
                <a16:creationId xmlns:a16="http://schemas.microsoft.com/office/drawing/2014/main" id="{9A631097-1F94-47E0-BE96-5CEFDF927067}"/>
              </a:ext>
            </a:extLst>
          </p:cNvPr>
          <p:cNvSpPr>
            <a:spLocks noGrp="1"/>
          </p:cNvSpPr>
          <p:nvPr>
            <p:ph type="body" sz="quarter" idx="66" hasCustomPrompt="1"/>
          </p:nvPr>
        </p:nvSpPr>
        <p:spPr>
          <a:xfrm>
            <a:off x="2465035"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37" name="Text Placeholder 9">
            <a:extLst>
              <a:ext uri="{FF2B5EF4-FFF2-40B4-BE49-F238E27FC236}">
                <a16:creationId xmlns:a16="http://schemas.microsoft.com/office/drawing/2014/main" id="{0E116D78-99A8-4F87-BED0-15247BB69B69}"/>
              </a:ext>
            </a:extLst>
          </p:cNvPr>
          <p:cNvSpPr>
            <a:spLocks noGrp="1"/>
          </p:cNvSpPr>
          <p:nvPr>
            <p:ph type="body" sz="quarter" idx="67" hasCustomPrompt="1"/>
          </p:nvPr>
        </p:nvSpPr>
        <p:spPr>
          <a:xfrm>
            <a:off x="2167377"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38" name="Text Placeholder 9">
            <a:extLst>
              <a:ext uri="{FF2B5EF4-FFF2-40B4-BE49-F238E27FC236}">
                <a16:creationId xmlns:a16="http://schemas.microsoft.com/office/drawing/2014/main" id="{18AD8CCE-08FF-4983-A994-146DD98555BA}"/>
              </a:ext>
            </a:extLst>
          </p:cNvPr>
          <p:cNvSpPr>
            <a:spLocks noGrp="1"/>
          </p:cNvSpPr>
          <p:nvPr>
            <p:ph type="body" sz="quarter" idx="68" hasCustomPrompt="1"/>
          </p:nvPr>
        </p:nvSpPr>
        <p:spPr>
          <a:xfrm>
            <a:off x="2465035"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9" name="Picture Placeholder 2">
            <a:extLst>
              <a:ext uri="{FF2B5EF4-FFF2-40B4-BE49-F238E27FC236}">
                <a16:creationId xmlns:a16="http://schemas.microsoft.com/office/drawing/2014/main" id="{BD35548C-F2BE-4170-B3C0-64D074AD86C5}"/>
              </a:ext>
            </a:extLst>
          </p:cNvPr>
          <p:cNvSpPr>
            <a:spLocks noGrp="1"/>
          </p:cNvSpPr>
          <p:nvPr>
            <p:ph type="pic" sz="quarter" idx="69"/>
          </p:nvPr>
        </p:nvSpPr>
        <p:spPr>
          <a:xfrm>
            <a:off x="655638"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41" name="Text Placeholder 9">
            <a:extLst>
              <a:ext uri="{FF2B5EF4-FFF2-40B4-BE49-F238E27FC236}">
                <a16:creationId xmlns:a16="http://schemas.microsoft.com/office/drawing/2014/main" id="{500DB2A1-F875-41C8-BF4D-8169330B30CD}"/>
              </a:ext>
            </a:extLst>
          </p:cNvPr>
          <p:cNvSpPr>
            <a:spLocks noGrp="1"/>
          </p:cNvSpPr>
          <p:nvPr>
            <p:ph type="body" sz="quarter" idx="70" hasCustomPrompt="1"/>
          </p:nvPr>
        </p:nvSpPr>
        <p:spPr>
          <a:xfrm>
            <a:off x="6936325"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2" name="Text Placeholder 9">
            <a:extLst>
              <a:ext uri="{FF2B5EF4-FFF2-40B4-BE49-F238E27FC236}">
                <a16:creationId xmlns:a16="http://schemas.microsoft.com/office/drawing/2014/main" id="{3AE552E6-6820-4460-8F22-4C05AC700E06}"/>
              </a:ext>
            </a:extLst>
          </p:cNvPr>
          <p:cNvSpPr>
            <a:spLocks noGrp="1"/>
          </p:cNvSpPr>
          <p:nvPr>
            <p:ph type="body" sz="quarter" idx="71" hasCustomPrompt="1"/>
          </p:nvPr>
        </p:nvSpPr>
        <p:spPr>
          <a:xfrm>
            <a:off x="6936325" y="6271910"/>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3" name="Text Placeholder 9">
            <a:extLst>
              <a:ext uri="{FF2B5EF4-FFF2-40B4-BE49-F238E27FC236}">
                <a16:creationId xmlns:a16="http://schemas.microsoft.com/office/drawing/2014/main" id="{0BBCB220-BB54-4D18-B65F-A1D76F9E2233}"/>
              </a:ext>
            </a:extLst>
          </p:cNvPr>
          <p:cNvSpPr>
            <a:spLocks noGrp="1"/>
          </p:cNvSpPr>
          <p:nvPr>
            <p:ph type="body" sz="quarter" idx="72" hasCustomPrompt="1"/>
          </p:nvPr>
        </p:nvSpPr>
        <p:spPr>
          <a:xfrm>
            <a:off x="6936325"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44" name="Text Placeholder 9">
            <a:extLst>
              <a:ext uri="{FF2B5EF4-FFF2-40B4-BE49-F238E27FC236}">
                <a16:creationId xmlns:a16="http://schemas.microsoft.com/office/drawing/2014/main" id="{D162ADC5-2919-41C4-AC5D-559E80B75EF5}"/>
              </a:ext>
            </a:extLst>
          </p:cNvPr>
          <p:cNvSpPr>
            <a:spLocks noGrp="1"/>
          </p:cNvSpPr>
          <p:nvPr>
            <p:ph type="body" sz="quarter" idx="73" hasCustomPrompt="1"/>
          </p:nvPr>
        </p:nvSpPr>
        <p:spPr>
          <a:xfrm>
            <a:off x="7233983"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45" name="Text Placeholder 9">
            <a:extLst>
              <a:ext uri="{FF2B5EF4-FFF2-40B4-BE49-F238E27FC236}">
                <a16:creationId xmlns:a16="http://schemas.microsoft.com/office/drawing/2014/main" id="{DCE4ED17-5536-4E83-8866-D88CA430B2D7}"/>
              </a:ext>
            </a:extLst>
          </p:cNvPr>
          <p:cNvSpPr>
            <a:spLocks noGrp="1"/>
          </p:cNvSpPr>
          <p:nvPr>
            <p:ph type="body" sz="quarter" idx="74" hasCustomPrompt="1"/>
          </p:nvPr>
        </p:nvSpPr>
        <p:spPr>
          <a:xfrm>
            <a:off x="6936325"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46" name="Text Placeholder 9">
            <a:extLst>
              <a:ext uri="{FF2B5EF4-FFF2-40B4-BE49-F238E27FC236}">
                <a16:creationId xmlns:a16="http://schemas.microsoft.com/office/drawing/2014/main" id="{858819A7-7788-4AF0-8B3E-A144FAB8A550}"/>
              </a:ext>
            </a:extLst>
          </p:cNvPr>
          <p:cNvSpPr>
            <a:spLocks noGrp="1"/>
          </p:cNvSpPr>
          <p:nvPr>
            <p:ph type="body" sz="quarter" idx="75" hasCustomPrompt="1"/>
          </p:nvPr>
        </p:nvSpPr>
        <p:spPr>
          <a:xfrm>
            <a:off x="7233983"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47" name="Text Placeholder 9">
            <a:extLst>
              <a:ext uri="{FF2B5EF4-FFF2-40B4-BE49-F238E27FC236}">
                <a16:creationId xmlns:a16="http://schemas.microsoft.com/office/drawing/2014/main" id="{6C7789CE-F73D-4EC9-B18B-BC9AC61A85F0}"/>
              </a:ext>
            </a:extLst>
          </p:cNvPr>
          <p:cNvSpPr>
            <a:spLocks noGrp="1"/>
          </p:cNvSpPr>
          <p:nvPr>
            <p:ph type="body" sz="quarter" idx="76" hasCustomPrompt="1"/>
          </p:nvPr>
        </p:nvSpPr>
        <p:spPr>
          <a:xfrm>
            <a:off x="6936325"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48" name="Text Placeholder 9">
            <a:extLst>
              <a:ext uri="{FF2B5EF4-FFF2-40B4-BE49-F238E27FC236}">
                <a16:creationId xmlns:a16="http://schemas.microsoft.com/office/drawing/2014/main" id="{53025893-3678-4E67-96A1-3AC868417F43}"/>
              </a:ext>
            </a:extLst>
          </p:cNvPr>
          <p:cNvSpPr>
            <a:spLocks noGrp="1"/>
          </p:cNvSpPr>
          <p:nvPr>
            <p:ph type="body" sz="quarter" idx="77" hasCustomPrompt="1"/>
          </p:nvPr>
        </p:nvSpPr>
        <p:spPr>
          <a:xfrm>
            <a:off x="7233983"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49" name="Picture Placeholder 2">
            <a:extLst>
              <a:ext uri="{FF2B5EF4-FFF2-40B4-BE49-F238E27FC236}">
                <a16:creationId xmlns:a16="http://schemas.microsoft.com/office/drawing/2014/main" id="{2E4FE58C-9FB7-4C8B-BC0D-24C6FF05CAAC}"/>
              </a:ext>
            </a:extLst>
          </p:cNvPr>
          <p:cNvSpPr>
            <a:spLocks noGrp="1"/>
          </p:cNvSpPr>
          <p:nvPr>
            <p:ph type="pic" sz="quarter" idx="78"/>
          </p:nvPr>
        </p:nvSpPr>
        <p:spPr>
          <a:xfrm>
            <a:off x="5424586"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51" name="Text Placeholder 9">
            <a:extLst>
              <a:ext uri="{FF2B5EF4-FFF2-40B4-BE49-F238E27FC236}">
                <a16:creationId xmlns:a16="http://schemas.microsoft.com/office/drawing/2014/main" id="{2914A0AD-336B-4B69-A55F-5D39F83F340C}"/>
              </a:ext>
            </a:extLst>
          </p:cNvPr>
          <p:cNvSpPr>
            <a:spLocks noGrp="1"/>
          </p:cNvSpPr>
          <p:nvPr>
            <p:ph type="body" sz="quarter" idx="79" hasCustomPrompt="1"/>
          </p:nvPr>
        </p:nvSpPr>
        <p:spPr>
          <a:xfrm>
            <a:off x="11677137"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52" name="Text Placeholder 9">
            <a:extLst>
              <a:ext uri="{FF2B5EF4-FFF2-40B4-BE49-F238E27FC236}">
                <a16:creationId xmlns:a16="http://schemas.microsoft.com/office/drawing/2014/main" id="{C157DD4E-C200-43C1-B0A0-BFC032BD7F65}"/>
              </a:ext>
            </a:extLst>
          </p:cNvPr>
          <p:cNvSpPr>
            <a:spLocks noGrp="1"/>
          </p:cNvSpPr>
          <p:nvPr>
            <p:ph type="body" sz="quarter" idx="80" hasCustomPrompt="1"/>
          </p:nvPr>
        </p:nvSpPr>
        <p:spPr>
          <a:xfrm>
            <a:off x="11677137" y="6271910"/>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53" name="Text Placeholder 9">
            <a:extLst>
              <a:ext uri="{FF2B5EF4-FFF2-40B4-BE49-F238E27FC236}">
                <a16:creationId xmlns:a16="http://schemas.microsoft.com/office/drawing/2014/main" id="{EAF5F318-7963-42AF-8CFF-D08994531E10}"/>
              </a:ext>
            </a:extLst>
          </p:cNvPr>
          <p:cNvSpPr>
            <a:spLocks noGrp="1"/>
          </p:cNvSpPr>
          <p:nvPr>
            <p:ph type="body" sz="quarter" idx="81" hasCustomPrompt="1"/>
          </p:nvPr>
        </p:nvSpPr>
        <p:spPr>
          <a:xfrm>
            <a:off x="11677137"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54" name="Text Placeholder 9">
            <a:extLst>
              <a:ext uri="{FF2B5EF4-FFF2-40B4-BE49-F238E27FC236}">
                <a16:creationId xmlns:a16="http://schemas.microsoft.com/office/drawing/2014/main" id="{0DF6ABAC-9E88-4AD3-A3BF-D47F4CE2995B}"/>
              </a:ext>
            </a:extLst>
          </p:cNvPr>
          <p:cNvSpPr>
            <a:spLocks noGrp="1"/>
          </p:cNvSpPr>
          <p:nvPr>
            <p:ph type="body" sz="quarter" idx="82" hasCustomPrompt="1"/>
          </p:nvPr>
        </p:nvSpPr>
        <p:spPr>
          <a:xfrm>
            <a:off x="11974795"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55" name="Text Placeholder 9">
            <a:extLst>
              <a:ext uri="{FF2B5EF4-FFF2-40B4-BE49-F238E27FC236}">
                <a16:creationId xmlns:a16="http://schemas.microsoft.com/office/drawing/2014/main" id="{440EF0B0-F1DC-453C-B55A-F93591CE079C}"/>
              </a:ext>
            </a:extLst>
          </p:cNvPr>
          <p:cNvSpPr>
            <a:spLocks noGrp="1"/>
          </p:cNvSpPr>
          <p:nvPr>
            <p:ph type="body" sz="quarter" idx="83" hasCustomPrompt="1"/>
          </p:nvPr>
        </p:nvSpPr>
        <p:spPr>
          <a:xfrm>
            <a:off x="11677137"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56" name="Text Placeholder 9">
            <a:extLst>
              <a:ext uri="{FF2B5EF4-FFF2-40B4-BE49-F238E27FC236}">
                <a16:creationId xmlns:a16="http://schemas.microsoft.com/office/drawing/2014/main" id="{579D92FB-11FC-4BEA-BCE9-B18B174A8F43}"/>
              </a:ext>
            </a:extLst>
          </p:cNvPr>
          <p:cNvSpPr>
            <a:spLocks noGrp="1"/>
          </p:cNvSpPr>
          <p:nvPr>
            <p:ph type="body" sz="quarter" idx="84" hasCustomPrompt="1"/>
          </p:nvPr>
        </p:nvSpPr>
        <p:spPr>
          <a:xfrm>
            <a:off x="11974795"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7" name="Text Placeholder 9">
            <a:extLst>
              <a:ext uri="{FF2B5EF4-FFF2-40B4-BE49-F238E27FC236}">
                <a16:creationId xmlns:a16="http://schemas.microsoft.com/office/drawing/2014/main" id="{AD3E36BD-ECDD-4FA2-95DB-4E0F159B2C06}"/>
              </a:ext>
            </a:extLst>
          </p:cNvPr>
          <p:cNvSpPr>
            <a:spLocks noGrp="1"/>
          </p:cNvSpPr>
          <p:nvPr>
            <p:ph type="body" sz="quarter" idx="85" hasCustomPrompt="1"/>
          </p:nvPr>
        </p:nvSpPr>
        <p:spPr>
          <a:xfrm>
            <a:off x="11677137"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8" name="Text Placeholder 9">
            <a:extLst>
              <a:ext uri="{FF2B5EF4-FFF2-40B4-BE49-F238E27FC236}">
                <a16:creationId xmlns:a16="http://schemas.microsoft.com/office/drawing/2014/main" id="{6FC62525-6D10-4348-9B90-BB76CDF8AC1F}"/>
              </a:ext>
            </a:extLst>
          </p:cNvPr>
          <p:cNvSpPr>
            <a:spLocks noGrp="1"/>
          </p:cNvSpPr>
          <p:nvPr>
            <p:ph type="body" sz="quarter" idx="86" hasCustomPrompt="1"/>
          </p:nvPr>
        </p:nvSpPr>
        <p:spPr>
          <a:xfrm>
            <a:off x="11974795"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59" name="Picture Placeholder 2">
            <a:extLst>
              <a:ext uri="{FF2B5EF4-FFF2-40B4-BE49-F238E27FC236}">
                <a16:creationId xmlns:a16="http://schemas.microsoft.com/office/drawing/2014/main" id="{9428FE23-6BE2-4EB7-8D25-963ACE59BAEB}"/>
              </a:ext>
            </a:extLst>
          </p:cNvPr>
          <p:cNvSpPr>
            <a:spLocks noGrp="1"/>
          </p:cNvSpPr>
          <p:nvPr>
            <p:ph type="pic" sz="quarter" idx="87"/>
          </p:nvPr>
        </p:nvSpPr>
        <p:spPr>
          <a:xfrm>
            <a:off x="10165398"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61" name="Text Placeholder 9">
            <a:extLst>
              <a:ext uri="{FF2B5EF4-FFF2-40B4-BE49-F238E27FC236}">
                <a16:creationId xmlns:a16="http://schemas.microsoft.com/office/drawing/2014/main" id="{798CF09F-4A93-4B35-9294-7CEFAE47091A}"/>
              </a:ext>
            </a:extLst>
          </p:cNvPr>
          <p:cNvSpPr>
            <a:spLocks noGrp="1"/>
          </p:cNvSpPr>
          <p:nvPr>
            <p:ph type="body" sz="quarter" idx="88" hasCustomPrompt="1"/>
          </p:nvPr>
        </p:nvSpPr>
        <p:spPr>
          <a:xfrm>
            <a:off x="16446085"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62" name="Text Placeholder 9">
            <a:extLst>
              <a:ext uri="{FF2B5EF4-FFF2-40B4-BE49-F238E27FC236}">
                <a16:creationId xmlns:a16="http://schemas.microsoft.com/office/drawing/2014/main" id="{26E6A406-77C5-4F5C-9FE8-2E20D291E56F}"/>
              </a:ext>
            </a:extLst>
          </p:cNvPr>
          <p:cNvSpPr>
            <a:spLocks noGrp="1"/>
          </p:cNvSpPr>
          <p:nvPr>
            <p:ph type="body" sz="quarter" idx="89" hasCustomPrompt="1"/>
          </p:nvPr>
        </p:nvSpPr>
        <p:spPr>
          <a:xfrm>
            <a:off x="16446085" y="6271910"/>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63" name="Text Placeholder 9">
            <a:extLst>
              <a:ext uri="{FF2B5EF4-FFF2-40B4-BE49-F238E27FC236}">
                <a16:creationId xmlns:a16="http://schemas.microsoft.com/office/drawing/2014/main" id="{A8664D48-1299-4F2F-A4AE-191688050D28}"/>
              </a:ext>
            </a:extLst>
          </p:cNvPr>
          <p:cNvSpPr>
            <a:spLocks noGrp="1"/>
          </p:cNvSpPr>
          <p:nvPr>
            <p:ph type="body" sz="quarter" idx="90" hasCustomPrompt="1"/>
          </p:nvPr>
        </p:nvSpPr>
        <p:spPr>
          <a:xfrm>
            <a:off x="16446085"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64" name="Text Placeholder 9">
            <a:extLst>
              <a:ext uri="{FF2B5EF4-FFF2-40B4-BE49-F238E27FC236}">
                <a16:creationId xmlns:a16="http://schemas.microsoft.com/office/drawing/2014/main" id="{989F95E7-D3FA-4EB6-815C-39CDA5FCB576}"/>
              </a:ext>
            </a:extLst>
          </p:cNvPr>
          <p:cNvSpPr>
            <a:spLocks noGrp="1"/>
          </p:cNvSpPr>
          <p:nvPr>
            <p:ph type="body" sz="quarter" idx="91" hasCustomPrompt="1"/>
          </p:nvPr>
        </p:nvSpPr>
        <p:spPr>
          <a:xfrm>
            <a:off x="16743743"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65" name="Text Placeholder 9">
            <a:extLst>
              <a:ext uri="{FF2B5EF4-FFF2-40B4-BE49-F238E27FC236}">
                <a16:creationId xmlns:a16="http://schemas.microsoft.com/office/drawing/2014/main" id="{44656367-5E21-4DDD-ABD9-FDAA902D08E6}"/>
              </a:ext>
            </a:extLst>
          </p:cNvPr>
          <p:cNvSpPr>
            <a:spLocks noGrp="1"/>
          </p:cNvSpPr>
          <p:nvPr>
            <p:ph type="body" sz="quarter" idx="92" hasCustomPrompt="1"/>
          </p:nvPr>
        </p:nvSpPr>
        <p:spPr>
          <a:xfrm>
            <a:off x="16446085"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66" name="Text Placeholder 9">
            <a:extLst>
              <a:ext uri="{FF2B5EF4-FFF2-40B4-BE49-F238E27FC236}">
                <a16:creationId xmlns:a16="http://schemas.microsoft.com/office/drawing/2014/main" id="{F2CD79B3-8548-4D95-B6D6-F9D6E3274239}"/>
              </a:ext>
            </a:extLst>
          </p:cNvPr>
          <p:cNvSpPr>
            <a:spLocks noGrp="1"/>
          </p:cNvSpPr>
          <p:nvPr>
            <p:ph type="body" sz="quarter" idx="93" hasCustomPrompt="1"/>
          </p:nvPr>
        </p:nvSpPr>
        <p:spPr>
          <a:xfrm>
            <a:off x="16743743"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67" name="Text Placeholder 9">
            <a:extLst>
              <a:ext uri="{FF2B5EF4-FFF2-40B4-BE49-F238E27FC236}">
                <a16:creationId xmlns:a16="http://schemas.microsoft.com/office/drawing/2014/main" id="{3B02F361-EB9D-482F-B604-1B12D7032470}"/>
              </a:ext>
            </a:extLst>
          </p:cNvPr>
          <p:cNvSpPr>
            <a:spLocks noGrp="1"/>
          </p:cNvSpPr>
          <p:nvPr>
            <p:ph type="body" sz="quarter" idx="94" hasCustomPrompt="1"/>
          </p:nvPr>
        </p:nvSpPr>
        <p:spPr>
          <a:xfrm>
            <a:off x="16446085"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68" name="Text Placeholder 9">
            <a:extLst>
              <a:ext uri="{FF2B5EF4-FFF2-40B4-BE49-F238E27FC236}">
                <a16:creationId xmlns:a16="http://schemas.microsoft.com/office/drawing/2014/main" id="{FDF35FD5-6B67-4389-A841-23EAA0AB7679}"/>
              </a:ext>
            </a:extLst>
          </p:cNvPr>
          <p:cNvSpPr>
            <a:spLocks noGrp="1"/>
          </p:cNvSpPr>
          <p:nvPr>
            <p:ph type="body" sz="quarter" idx="95" hasCustomPrompt="1"/>
          </p:nvPr>
        </p:nvSpPr>
        <p:spPr>
          <a:xfrm>
            <a:off x="16743743"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69" name="Picture Placeholder 2">
            <a:extLst>
              <a:ext uri="{FF2B5EF4-FFF2-40B4-BE49-F238E27FC236}">
                <a16:creationId xmlns:a16="http://schemas.microsoft.com/office/drawing/2014/main" id="{A46B1264-9114-4792-897D-249A41233F2F}"/>
              </a:ext>
            </a:extLst>
          </p:cNvPr>
          <p:cNvSpPr>
            <a:spLocks noGrp="1"/>
          </p:cNvSpPr>
          <p:nvPr>
            <p:ph type="pic" sz="quarter" idx="96"/>
          </p:nvPr>
        </p:nvSpPr>
        <p:spPr>
          <a:xfrm>
            <a:off x="14934346"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71" name="Text Placeholder 9">
            <a:extLst>
              <a:ext uri="{FF2B5EF4-FFF2-40B4-BE49-F238E27FC236}">
                <a16:creationId xmlns:a16="http://schemas.microsoft.com/office/drawing/2014/main" id="{2D000C10-CDFC-4E04-A757-7651089819D7}"/>
              </a:ext>
            </a:extLst>
          </p:cNvPr>
          <p:cNvSpPr>
            <a:spLocks noGrp="1"/>
          </p:cNvSpPr>
          <p:nvPr>
            <p:ph type="body" sz="quarter" idx="97" hasCustomPrompt="1"/>
          </p:nvPr>
        </p:nvSpPr>
        <p:spPr>
          <a:xfrm>
            <a:off x="2167377"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72" name="Text Placeholder 9">
            <a:extLst>
              <a:ext uri="{FF2B5EF4-FFF2-40B4-BE49-F238E27FC236}">
                <a16:creationId xmlns:a16="http://schemas.microsoft.com/office/drawing/2014/main" id="{B8C602F2-4312-447D-96CB-4C83A923C7AB}"/>
              </a:ext>
            </a:extLst>
          </p:cNvPr>
          <p:cNvSpPr>
            <a:spLocks noGrp="1"/>
          </p:cNvSpPr>
          <p:nvPr>
            <p:ph type="body" sz="quarter" idx="98" hasCustomPrompt="1"/>
          </p:nvPr>
        </p:nvSpPr>
        <p:spPr>
          <a:xfrm>
            <a:off x="2167377" y="8382064"/>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73" name="Text Placeholder 9">
            <a:extLst>
              <a:ext uri="{FF2B5EF4-FFF2-40B4-BE49-F238E27FC236}">
                <a16:creationId xmlns:a16="http://schemas.microsoft.com/office/drawing/2014/main" id="{56B6B235-E7A3-4B5E-8CC0-0837CEC16787}"/>
              </a:ext>
            </a:extLst>
          </p:cNvPr>
          <p:cNvSpPr>
            <a:spLocks noGrp="1"/>
          </p:cNvSpPr>
          <p:nvPr>
            <p:ph type="body" sz="quarter" idx="99" hasCustomPrompt="1"/>
          </p:nvPr>
        </p:nvSpPr>
        <p:spPr>
          <a:xfrm>
            <a:off x="2167377"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74" name="Text Placeholder 9">
            <a:extLst>
              <a:ext uri="{FF2B5EF4-FFF2-40B4-BE49-F238E27FC236}">
                <a16:creationId xmlns:a16="http://schemas.microsoft.com/office/drawing/2014/main" id="{E6514B13-F732-4092-BA51-56422A9DFCEE}"/>
              </a:ext>
            </a:extLst>
          </p:cNvPr>
          <p:cNvSpPr>
            <a:spLocks noGrp="1"/>
          </p:cNvSpPr>
          <p:nvPr>
            <p:ph type="body" sz="quarter" idx="100" hasCustomPrompt="1"/>
          </p:nvPr>
        </p:nvSpPr>
        <p:spPr>
          <a:xfrm>
            <a:off x="2465035"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75" name="Text Placeholder 9">
            <a:extLst>
              <a:ext uri="{FF2B5EF4-FFF2-40B4-BE49-F238E27FC236}">
                <a16:creationId xmlns:a16="http://schemas.microsoft.com/office/drawing/2014/main" id="{B121AD25-3187-4003-AD6D-D9E8ACA1BFA7}"/>
              </a:ext>
            </a:extLst>
          </p:cNvPr>
          <p:cNvSpPr>
            <a:spLocks noGrp="1"/>
          </p:cNvSpPr>
          <p:nvPr>
            <p:ph type="body" sz="quarter" idx="101" hasCustomPrompt="1"/>
          </p:nvPr>
        </p:nvSpPr>
        <p:spPr>
          <a:xfrm>
            <a:off x="2167377"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76" name="Text Placeholder 9">
            <a:extLst>
              <a:ext uri="{FF2B5EF4-FFF2-40B4-BE49-F238E27FC236}">
                <a16:creationId xmlns:a16="http://schemas.microsoft.com/office/drawing/2014/main" id="{76049450-C89A-435C-BBFB-AC1F6B928CD8}"/>
              </a:ext>
            </a:extLst>
          </p:cNvPr>
          <p:cNvSpPr>
            <a:spLocks noGrp="1"/>
          </p:cNvSpPr>
          <p:nvPr>
            <p:ph type="body" sz="quarter" idx="102" hasCustomPrompt="1"/>
          </p:nvPr>
        </p:nvSpPr>
        <p:spPr>
          <a:xfrm>
            <a:off x="2465035"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77" name="Text Placeholder 9">
            <a:extLst>
              <a:ext uri="{FF2B5EF4-FFF2-40B4-BE49-F238E27FC236}">
                <a16:creationId xmlns:a16="http://schemas.microsoft.com/office/drawing/2014/main" id="{29A7EDFE-A72D-4B15-92A0-AF8EB05BA390}"/>
              </a:ext>
            </a:extLst>
          </p:cNvPr>
          <p:cNvSpPr>
            <a:spLocks noGrp="1"/>
          </p:cNvSpPr>
          <p:nvPr>
            <p:ph type="body" sz="quarter" idx="103" hasCustomPrompt="1"/>
          </p:nvPr>
        </p:nvSpPr>
        <p:spPr>
          <a:xfrm>
            <a:off x="2167377"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78" name="Text Placeholder 9">
            <a:extLst>
              <a:ext uri="{FF2B5EF4-FFF2-40B4-BE49-F238E27FC236}">
                <a16:creationId xmlns:a16="http://schemas.microsoft.com/office/drawing/2014/main" id="{1EF8EFF3-50AA-4F48-9DBB-98DE3866C216}"/>
              </a:ext>
            </a:extLst>
          </p:cNvPr>
          <p:cNvSpPr>
            <a:spLocks noGrp="1"/>
          </p:cNvSpPr>
          <p:nvPr>
            <p:ph type="body" sz="quarter" idx="104" hasCustomPrompt="1"/>
          </p:nvPr>
        </p:nvSpPr>
        <p:spPr>
          <a:xfrm>
            <a:off x="2465035"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79" name="Picture Placeholder 2">
            <a:extLst>
              <a:ext uri="{FF2B5EF4-FFF2-40B4-BE49-F238E27FC236}">
                <a16:creationId xmlns:a16="http://schemas.microsoft.com/office/drawing/2014/main" id="{C615CA2C-41F9-4638-90EE-83C4C95A2347}"/>
              </a:ext>
            </a:extLst>
          </p:cNvPr>
          <p:cNvSpPr>
            <a:spLocks noGrp="1"/>
          </p:cNvSpPr>
          <p:nvPr>
            <p:ph type="pic" sz="quarter" idx="105"/>
          </p:nvPr>
        </p:nvSpPr>
        <p:spPr>
          <a:xfrm>
            <a:off x="655638"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81" name="Text Placeholder 9">
            <a:extLst>
              <a:ext uri="{FF2B5EF4-FFF2-40B4-BE49-F238E27FC236}">
                <a16:creationId xmlns:a16="http://schemas.microsoft.com/office/drawing/2014/main" id="{0DC049C0-4271-4540-B200-36A7BC474105}"/>
              </a:ext>
            </a:extLst>
          </p:cNvPr>
          <p:cNvSpPr>
            <a:spLocks noGrp="1"/>
          </p:cNvSpPr>
          <p:nvPr>
            <p:ph type="body" sz="quarter" idx="106" hasCustomPrompt="1"/>
          </p:nvPr>
        </p:nvSpPr>
        <p:spPr>
          <a:xfrm>
            <a:off x="6936325"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82" name="Text Placeholder 9">
            <a:extLst>
              <a:ext uri="{FF2B5EF4-FFF2-40B4-BE49-F238E27FC236}">
                <a16:creationId xmlns:a16="http://schemas.microsoft.com/office/drawing/2014/main" id="{5E00BBCA-A646-4301-B296-EE69E2E33EE9}"/>
              </a:ext>
            </a:extLst>
          </p:cNvPr>
          <p:cNvSpPr>
            <a:spLocks noGrp="1"/>
          </p:cNvSpPr>
          <p:nvPr>
            <p:ph type="body" sz="quarter" idx="107" hasCustomPrompt="1"/>
          </p:nvPr>
        </p:nvSpPr>
        <p:spPr>
          <a:xfrm>
            <a:off x="6936325" y="8382064"/>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83" name="Text Placeholder 9">
            <a:extLst>
              <a:ext uri="{FF2B5EF4-FFF2-40B4-BE49-F238E27FC236}">
                <a16:creationId xmlns:a16="http://schemas.microsoft.com/office/drawing/2014/main" id="{744444BC-5FDD-4D68-A913-AF38354E6ACE}"/>
              </a:ext>
            </a:extLst>
          </p:cNvPr>
          <p:cNvSpPr>
            <a:spLocks noGrp="1"/>
          </p:cNvSpPr>
          <p:nvPr>
            <p:ph type="body" sz="quarter" idx="108" hasCustomPrompt="1"/>
          </p:nvPr>
        </p:nvSpPr>
        <p:spPr>
          <a:xfrm>
            <a:off x="6936325"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84" name="Text Placeholder 9">
            <a:extLst>
              <a:ext uri="{FF2B5EF4-FFF2-40B4-BE49-F238E27FC236}">
                <a16:creationId xmlns:a16="http://schemas.microsoft.com/office/drawing/2014/main" id="{657F1415-CFD4-4DC7-AF48-9B8B9B628383}"/>
              </a:ext>
            </a:extLst>
          </p:cNvPr>
          <p:cNvSpPr>
            <a:spLocks noGrp="1"/>
          </p:cNvSpPr>
          <p:nvPr>
            <p:ph type="body" sz="quarter" idx="109" hasCustomPrompt="1"/>
          </p:nvPr>
        </p:nvSpPr>
        <p:spPr>
          <a:xfrm>
            <a:off x="7233983"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85" name="Text Placeholder 9">
            <a:extLst>
              <a:ext uri="{FF2B5EF4-FFF2-40B4-BE49-F238E27FC236}">
                <a16:creationId xmlns:a16="http://schemas.microsoft.com/office/drawing/2014/main" id="{162ADD84-3322-4076-B8F8-3CE0B3EE9777}"/>
              </a:ext>
            </a:extLst>
          </p:cNvPr>
          <p:cNvSpPr>
            <a:spLocks noGrp="1"/>
          </p:cNvSpPr>
          <p:nvPr>
            <p:ph type="body" sz="quarter" idx="110" hasCustomPrompt="1"/>
          </p:nvPr>
        </p:nvSpPr>
        <p:spPr>
          <a:xfrm>
            <a:off x="6936325"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86" name="Text Placeholder 9">
            <a:extLst>
              <a:ext uri="{FF2B5EF4-FFF2-40B4-BE49-F238E27FC236}">
                <a16:creationId xmlns:a16="http://schemas.microsoft.com/office/drawing/2014/main" id="{BF33607A-5090-4D73-B5B8-019BC2D4A545}"/>
              </a:ext>
            </a:extLst>
          </p:cNvPr>
          <p:cNvSpPr>
            <a:spLocks noGrp="1"/>
          </p:cNvSpPr>
          <p:nvPr>
            <p:ph type="body" sz="quarter" idx="111" hasCustomPrompt="1"/>
          </p:nvPr>
        </p:nvSpPr>
        <p:spPr>
          <a:xfrm>
            <a:off x="7233983"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87" name="Text Placeholder 9">
            <a:extLst>
              <a:ext uri="{FF2B5EF4-FFF2-40B4-BE49-F238E27FC236}">
                <a16:creationId xmlns:a16="http://schemas.microsoft.com/office/drawing/2014/main" id="{9CDC0CDE-42BA-4AB0-AF1E-16F21593869C}"/>
              </a:ext>
            </a:extLst>
          </p:cNvPr>
          <p:cNvSpPr>
            <a:spLocks noGrp="1"/>
          </p:cNvSpPr>
          <p:nvPr>
            <p:ph type="body" sz="quarter" idx="112" hasCustomPrompt="1"/>
          </p:nvPr>
        </p:nvSpPr>
        <p:spPr>
          <a:xfrm>
            <a:off x="6936325"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88" name="Text Placeholder 9">
            <a:extLst>
              <a:ext uri="{FF2B5EF4-FFF2-40B4-BE49-F238E27FC236}">
                <a16:creationId xmlns:a16="http://schemas.microsoft.com/office/drawing/2014/main" id="{3625CAD6-8625-499F-9139-670BB8542E11}"/>
              </a:ext>
            </a:extLst>
          </p:cNvPr>
          <p:cNvSpPr>
            <a:spLocks noGrp="1"/>
          </p:cNvSpPr>
          <p:nvPr>
            <p:ph type="body" sz="quarter" idx="113" hasCustomPrompt="1"/>
          </p:nvPr>
        </p:nvSpPr>
        <p:spPr>
          <a:xfrm>
            <a:off x="7233983"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89" name="Picture Placeholder 2">
            <a:extLst>
              <a:ext uri="{FF2B5EF4-FFF2-40B4-BE49-F238E27FC236}">
                <a16:creationId xmlns:a16="http://schemas.microsoft.com/office/drawing/2014/main" id="{22F2E810-DCD9-4D15-842A-68D4D820BF64}"/>
              </a:ext>
            </a:extLst>
          </p:cNvPr>
          <p:cNvSpPr>
            <a:spLocks noGrp="1"/>
          </p:cNvSpPr>
          <p:nvPr>
            <p:ph type="pic" sz="quarter" idx="114"/>
          </p:nvPr>
        </p:nvSpPr>
        <p:spPr>
          <a:xfrm>
            <a:off x="5424586"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91" name="Text Placeholder 9">
            <a:extLst>
              <a:ext uri="{FF2B5EF4-FFF2-40B4-BE49-F238E27FC236}">
                <a16:creationId xmlns:a16="http://schemas.microsoft.com/office/drawing/2014/main" id="{24DFB792-254B-4FDF-A554-201FA0201256}"/>
              </a:ext>
            </a:extLst>
          </p:cNvPr>
          <p:cNvSpPr>
            <a:spLocks noGrp="1"/>
          </p:cNvSpPr>
          <p:nvPr>
            <p:ph type="body" sz="quarter" idx="115" hasCustomPrompt="1"/>
          </p:nvPr>
        </p:nvSpPr>
        <p:spPr>
          <a:xfrm>
            <a:off x="11677137"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92" name="Text Placeholder 9">
            <a:extLst>
              <a:ext uri="{FF2B5EF4-FFF2-40B4-BE49-F238E27FC236}">
                <a16:creationId xmlns:a16="http://schemas.microsoft.com/office/drawing/2014/main" id="{5F15452D-76FA-42E7-809E-9C667A2A5430}"/>
              </a:ext>
            </a:extLst>
          </p:cNvPr>
          <p:cNvSpPr>
            <a:spLocks noGrp="1"/>
          </p:cNvSpPr>
          <p:nvPr>
            <p:ph type="body" sz="quarter" idx="116" hasCustomPrompt="1"/>
          </p:nvPr>
        </p:nvSpPr>
        <p:spPr>
          <a:xfrm>
            <a:off x="11677137" y="8382064"/>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93" name="Text Placeholder 9">
            <a:extLst>
              <a:ext uri="{FF2B5EF4-FFF2-40B4-BE49-F238E27FC236}">
                <a16:creationId xmlns:a16="http://schemas.microsoft.com/office/drawing/2014/main" id="{D30369E2-5881-44E6-88BD-A457261AFF87}"/>
              </a:ext>
            </a:extLst>
          </p:cNvPr>
          <p:cNvSpPr>
            <a:spLocks noGrp="1"/>
          </p:cNvSpPr>
          <p:nvPr>
            <p:ph type="body" sz="quarter" idx="117" hasCustomPrompt="1"/>
          </p:nvPr>
        </p:nvSpPr>
        <p:spPr>
          <a:xfrm>
            <a:off x="11677137"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94" name="Text Placeholder 9">
            <a:extLst>
              <a:ext uri="{FF2B5EF4-FFF2-40B4-BE49-F238E27FC236}">
                <a16:creationId xmlns:a16="http://schemas.microsoft.com/office/drawing/2014/main" id="{EF32AE77-3066-4E9E-B225-8F012D555428}"/>
              </a:ext>
            </a:extLst>
          </p:cNvPr>
          <p:cNvSpPr>
            <a:spLocks noGrp="1"/>
          </p:cNvSpPr>
          <p:nvPr>
            <p:ph type="body" sz="quarter" idx="118" hasCustomPrompt="1"/>
          </p:nvPr>
        </p:nvSpPr>
        <p:spPr>
          <a:xfrm>
            <a:off x="11974795"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95" name="Text Placeholder 9">
            <a:extLst>
              <a:ext uri="{FF2B5EF4-FFF2-40B4-BE49-F238E27FC236}">
                <a16:creationId xmlns:a16="http://schemas.microsoft.com/office/drawing/2014/main" id="{E4F963CC-1D7E-4040-9771-1F490720BDF1}"/>
              </a:ext>
            </a:extLst>
          </p:cNvPr>
          <p:cNvSpPr>
            <a:spLocks noGrp="1"/>
          </p:cNvSpPr>
          <p:nvPr>
            <p:ph type="body" sz="quarter" idx="119" hasCustomPrompt="1"/>
          </p:nvPr>
        </p:nvSpPr>
        <p:spPr>
          <a:xfrm>
            <a:off x="11677137"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96" name="Text Placeholder 9">
            <a:extLst>
              <a:ext uri="{FF2B5EF4-FFF2-40B4-BE49-F238E27FC236}">
                <a16:creationId xmlns:a16="http://schemas.microsoft.com/office/drawing/2014/main" id="{62E45CDE-89AC-46DF-AA7B-571DBF6B04E9}"/>
              </a:ext>
            </a:extLst>
          </p:cNvPr>
          <p:cNvSpPr>
            <a:spLocks noGrp="1"/>
          </p:cNvSpPr>
          <p:nvPr>
            <p:ph type="body" sz="quarter" idx="120" hasCustomPrompt="1"/>
          </p:nvPr>
        </p:nvSpPr>
        <p:spPr>
          <a:xfrm>
            <a:off x="11974795"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97" name="Text Placeholder 9">
            <a:extLst>
              <a:ext uri="{FF2B5EF4-FFF2-40B4-BE49-F238E27FC236}">
                <a16:creationId xmlns:a16="http://schemas.microsoft.com/office/drawing/2014/main" id="{5367C674-9BB7-46BD-BD53-6B54C52E6EED}"/>
              </a:ext>
            </a:extLst>
          </p:cNvPr>
          <p:cNvSpPr>
            <a:spLocks noGrp="1"/>
          </p:cNvSpPr>
          <p:nvPr>
            <p:ph type="body" sz="quarter" idx="121" hasCustomPrompt="1"/>
          </p:nvPr>
        </p:nvSpPr>
        <p:spPr>
          <a:xfrm>
            <a:off x="11677137"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98" name="Text Placeholder 9">
            <a:extLst>
              <a:ext uri="{FF2B5EF4-FFF2-40B4-BE49-F238E27FC236}">
                <a16:creationId xmlns:a16="http://schemas.microsoft.com/office/drawing/2014/main" id="{EA11C36F-9827-494A-9A4F-A31D19EC620D}"/>
              </a:ext>
            </a:extLst>
          </p:cNvPr>
          <p:cNvSpPr>
            <a:spLocks noGrp="1"/>
          </p:cNvSpPr>
          <p:nvPr>
            <p:ph type="body" sz="quarter" idx="122" hasCustomPrompt="1"/>
          </p:nvPr>
        </p:nvSpPr>
        <p:spPr>
          <a:xfrm>
            <a:off x="11974795"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99" name="Picture Placeholder 2">
            <a:extLst>
              <a:ext uri="{FF2B5EF4-FFF2-40B4-BE49-F238E27FC236}">
                <a16:creationId xmlns:a16="http://schemas.microsoft.com/office/drawing/2014/main" id="{BFF74FD1-5709-4046-8686-9D409D2868ED}"/>
              </a:ext>
            </a:extLst>
          </p:cNvPr>
          <p:cNvSpPr>
            <a:spLocks noGrp="1"/>
          </p:cNvSpPr>
          <p:nvPr>
            <p:ph type="pic" sz="quarter" idx="123"/>
          </p:nvPr>
        </p:nvSpPr>
        <p:spPr>
          <a:xfrm>
            <a:off x="10165398"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01" name="Text Placeholder 9">
            <a:extLst>
              <a:ext uri="{FF2B5EF4-FFF2-40B4-BE49-F238E27FC236}">
                <a16:creationId xmlns:a16="http://schemas.microsoft.com/office/drawing/2014/main" id="{59465F30-48E3-470A-AB78-2FC4F9F23987}"/>
              </a:ext>
            </a:extLst>
          </p:cNvPr>
          <p:cNvSpPr>
            <a:spLocks noGrp="1"/>
          </p:cNvSpPr>
          <p:nvPr>
            <p:ph type="body" sz="quarter" idx="124" hasCustomPrompt="1"/>
          </p:nvPr>
        </p:nvSpPr>
        <p:spPr>
          <a:xfrm>
            <a:off x="16446085"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02" name="Text Placeholder 9">
            <a:extLst>
              <a:ext uri="{FF2B5EF4-FFF2-40B4-BE49-F238E27FC236}">
                <a16:creationId xmlns:a16="http://schemas.microsoft.com/office/drawing/2014/main" id="{1C36AD76-6B2E-4D4B-8C9B-7513C82AC7A9}"/>
              </a:ext>
            </a:extLst>
          </p:cNvPr>
          <p:cNvSpPr>
            <a:spLocks noGrp="1"/>
          </p:cNvSpPr>
          <p:nvPr>
            <p:ph type="body" sz="quarter" idx="125" hasCustomPrompt="1"/>
          </p:nvPr>
        </p:nvSpPr>
        <p:spPr>
          <a:xfrm>
            <a:off x="16446085" y="8382064"/>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03" name="Text Placeholder 9">
            <a:extLst>
              <a:ext uri="{FF2B5EF4-FFF2-40B4-BE49-F238E27FC236}">
                <a16:creationId xmlns:a16="http://schemas.microsoft.com/office/drawing/2014/main" id="{E4CA0842-C720-4589-A126-0F6D915805DD}"/>
              </a:ext>
            </a:extLst>
          </p:cNvPr>
          <p:cNvSpPr>
            <a:spLocks noGrp="1"/>
          </p:cNvSpPr>
          <p:nvPr>
            <p:ph type="body" sz="quarter" idx="126" hasCustomPrompt="1"/>
          </p:nvPr>
        </p:nvSpPr>
        <p:spPr>
          <a:xfrm>
            <a:off x="16446085"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04" name="Text Placeholder 9">
            <a:extLst>
              <a:ext uri="{FF2B5EF4-FFF2-40B4-BE49-F238E27FC236}">
                <a16:creationId xmlns:a16="http://schemas.microsoft.com/office/drawing/2014/main" id="{91370DDD-7E2E-45D9-B25E-307770FF267B}"/>
              </a:ext>
            </a:extLst>
          </p:cNvPr>
          <p:cNvSpPr>
            <a:spLocks noGrp="1"/>
          </p:cNvSpPr>
          <p:nvPr>
            <p:ph type="body" sz="quarter" idx="127" hasCustomPrompt="1"/>
          </p:nvPr>
        </p:nvSpPr>
        <p:spPr>
          <a:xfrm>
            <a:off x="16743743"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05" name="Text Placeholder 9">
            <a:extLst>
              <a:ext uri="{FF2B5EF4-FFF2-40B4-BE49-F238E27FC236}">
                <a16:creationId xmlns:a16="http://schemas.microsoft.com/office/drawing/2014/main" id="{DC436EEC-824A-4BDB-90BB-80CF4C931348}"/>
              </a:ext>
            </a:extLst>
          </p:cNvPr>
          <p:cNvSpPr>
            <a:spLocks noGrp="1"/>
          </p:cNvSpPr>
          <p:nvPr>
            <p:ph type="body" sz="quarter" idx="128" hasCustomPrompt="1"/>
          </p:nvPr>
        </p:nvSpPr>
        <p:spPr>
          <a:xfrm>
            <a:off x="16446085"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06" name="Text Placeholder 9">
            <a:extLst>
              <a:ext uri="{FF2B5EF4-FFF2-40B4-BE49-F238E27FC236}">
                <a16:creationId xmlns:a16="http://schemas.microsoft.com/office/drawing/2014/main" id="{3432B517-D39F-44B6-9E6F-CBC5093D5389}"/>
              </a:ext>
            </a:extLst>
          </p:cNvPr>
          <p:cNvSpPr>
            <a:spLocks noGrp="1"/>
          </p:cNvSpPr>
          <p:nvPr>
            <p:ph type="body" sz="quarter" idx="129" hasCustomPrompt="1"/>
          </p:nvPr>
        </p:nvSpPr>
        <p:spPr>
          <a:xfrm>
            <a:off x="16743743"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07" name="Text Placeholder 9">
            <a:extLst>
              <a:ext uri="{FF2B5EF4-FFF2-40B4-BE49-F238E27FC236}">
                <a16:creationId xmlns:a16="http://schemas.microsoft.com/office/drawing/2014/main" id="{53CD50C6-5E9D-40D6-ACA6-706DC3151A0C}"/>
              </a:ext>
            </a:extLst>
          </p:cNvPr>
          <p:cNvSpPr>
            <a:spLocks noGrp="1"/>
          </p:cNvSpPr>
          <p:nvPr>
            <p:ph type="body" sz="quarter" idx="130" hasCustomPrompt="1"/>
          </p:nvPr>
        </p:nvSpPr>
        <p:spPr>
          <a:xfrm>
            <a:off x="16446085"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08" name="Text Placeholder 9">
            <a:extLst>
              <a:ext uri="{FF2B5EF4-FFF2-40B4-BE49-F238E27FC236}">
                <a16:creationId xmlns:a16="http://schemas.microsoft.com/office/drawing/2014/main" id="{EBFF90C9-9E07-44BF-9B0B-9D85770CBBEA}"/>
              </a:ext>
            </a:extLst>
          </p:cNvPr>
          <p:cNvSpPr>
            <a:spLocks noGrp="1"/>
          </p:cNvSpPr>
          <p:nvPr>
            <p:ph type="body" sz="quarter" idx="131" hasCustomPrompt="1"/>
          </p:nvPr>
        </p:nvSpPr>
        <p:spPr>
          <a:xfrm>
            <a:off x="16743743"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09" name="Picture Placeholder 2">
            <a:extLst>
              <a:ext uri="{FF2B5EF4-FFF2-40B4-BE49-F238E27FC236}">
                <a16:creationId xmlns:a16="http://schemas.microsoft.com/office/drawing/2014/main" id="{2D42C3E9-3F50-48FB-8F45-52A4B02FC1B0}"/>
              </a:ext>
            </a:extLst>
          </p:cNvPr>
          <p:cNvSpPr>
            <a:spLocks noGrp="1"/>
          </p:cNvSpPr>
          <p:nvPr>
            <p:ph type="pic" sz="quarter" idx="132"/>
          </p:nvPr>
        </p:nvSpPr>
        <p:spPr>
          <a:xfrm>
            <a:off x="14934346"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10" name="Text Placeholder 9">
            <a:extLst>
              <a:ext uri="{FF2B5EF4-FFF2-40B4-BE49-F238E27FC236}">
                <a16:creationId xmlns:a16="http://schemas.microsoft.com/office/drawing/2014/main" id="{7FA40FF3-61FD-4C03-9049-BF946AFDE5F6}"/>
              </a:ext>
            </a:extLst>
          </p:cNvPr>
          <p:cNvSpPr>
            <a:spLocks noGrp="1"/>
          </p:cNvSpPr>
          <p:nvPr>
            <p:ph type="body" sz="quarter" idx="11" hasCustomPrompt="1"/>
          </p:nvPr>
        </p:nvSpPr>
        <p:spPr>
          <a:xfrm>
            <a:off x="617538" y="1421669"/>
            <a:ext cx="6074045"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to go here please</a:t>
            </a:r>
          </a:p>
        </p:txBody>
      </p:sp>
      <p:sp>
        <p:nvSpPr>
          <p:cNvPr id="114" name="Text Placeholder 9">
            <a:extLst>
              <a:ext uri="{FF2B5EF4-FFF2-40B4-BE49-F238E27FC236}">
                <a16:creationId xmlns:a16="http://schemas.microsoft.com/office/drawing/2014/main" id="{96AB899A-2F84-46E2-A45C-2FE97BB02B87}"/>
              </a:ext>
            </a:extLst>
          </p:cNvPr>
          <p:cNvSpPr>
            <a:spLocks noGrp="1"/>
          </p:cNvSpPr>
          <p:nvPr>
            <p:ph type="body" sz="quarter" idx="133" hasCustomPrompt="1"/>
          </p:nvPr>
        </p:nvSpPr>
        <p:spPr>
          <a:xfrm>
            <a:off x="2167377" y="3684502"/>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15" name="Text Placeholder 9">
            <a:extLst>
              <a:ext uri="{FF2B5EF4-FFF2-40B4-BE49-F238E27FC236}">
                <a16:creationId xmlns:a16="http://schemas.microsoft.com/office/drawing/2014/main" id="{A1ABA439-E140-4967-9207-D14A251FEF84}"/>
              </a:ext>
            </a:extLst>
          </p:cNvPr>
          <p:cNvSpPr>
            <a:spLocks noGrp="1"/>
          </p:cNvSpPr>
          <p:nvPr>
            <p:ph type="body" sz="quarter" idx="134" hasCustomPrompt="1"/>
          </p:nvPr>
        </p:nvSpPr>
        <p:spPr>
          <a:xfrm>
            <a:off x="2167377" y="4147689"/>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16" name="Text Placeholder 9">
            <a:extLst>
              <a:ext uri="{FF2B5EF4-FFF2-40B4-BE49-F238E27FC236}">
                <a16:creationId xmlns:a16="http://schemas.microsoft.com/office/drawing/2014/main" id="{C1413A9D-3E31-46CF-9DBB-BFC7FECFB387}"/>
              </a:ext>
            </a:extLst>
          </p:cNvPr>
          <p:cNvSpPr>
            <a:spLocks noGrp="1"/>
          </p:cNvSpPr>
          <p:nvPr>
            <p:ph type="body" sz="quarter" idx="135" hasCustomPrompt="1"/>
          </p:nvPr>
        </p:nvSpPr>
        <p:spPr>
          <a:xfrm>
            <a:off x="2167377" y="468261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17" name="Text Placeholder 9">
            <a:extLst>
              <a:ext uri="{FF2B5EF4-FFF2-40B4-BE49-F238E27FC236}">
                <a16:creationId xmlns:a16="http://schemas.microsoft.com/office/drawing/2014/main" id="{4ACB070E-F852-4437-9600-32BDA50973C6}"/>
              </a:ext>
            </a:extLst>
          </p:cNvPr>
          <p:cNvSpPr>
            <a:spLocks noGrp="1"/>
          </p:cNvSpPr>
          <p:nvPr>
            <p:ph type="body" sz="quarter" idx="136" hasCustomPrompt="1"/>
          </p:nvPr>
        </p:nvSpPr>
        <p:spPr>
          <a:xfrm>
            <a:off x="2465035" y="468357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18" name="Text Placeholder 9">
            <a:extLst>
              <a:ext uri="{FF2B5EF4-FFF2-40B4-BE49-F238E27FC236}">
                <a16:creationId xmlns:a16="http://schemas.microsoft.com/office/drawing/2014/main" id="{6288ABAD-20DD-4EEB-86D3-3B0230B33F21}"/>
              </a:ext>
            </a:extLst>
          </p:cNvPr>
          <p:cNvSpPr>
            <a:spLocks noGrp="1"/>
          </p:cNvSpPr>
          <p:nvPr>
            <p:ph type="body" sz="quarter" idx="137" hasCustomPrompt="1"/>
          </p:nvPr>
        </p:nvSpPr>
        <p:spPr>
          <a:xfrm>
            <a:off x="2167377" y="488835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19" name="Text Placeholder 9">
            <a:extLst>
              <a:ext uri="{FF2B5EF4-FFF2-40B4-BE49-F238E27FC236}">
                <a16:creationId xmlns:a16="http://schemas.microsoft.com/office/drawing/2014/main" id="{6C7B7C58-0D54-42AB-807D-ECD346D2D05A}"/>
              </a:ext>
            </a:extLst>
          </p:cNvPr>
          <p:cNvSpPr>
            <a:spLocks noGrp="1"/>
          </p:cNvSpPr>
          <p:nvPr>
            <p:ph type="body" sz="quarter" idx="138" hasCustomPrompt="1"/>
          </p:nvPr>
        </p:nvSpPr>
        <p:spPr>
          <a:xfrm>
            <a:off x="2465035" y="488930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20" name="Text Placeholder 9">
            <a:extLst>
              <a:ext uri="{FF2B5EF4-FFF2-40B4-BE49-F238E27FC236}">
                <a16:creationId xmlns:a16="http://schemas.microsoft.com/office/drawing/2014/main" id="{3AF05A56-8285-4C61-A4F1-F8CF06CAE73B}"/>
              </a:ext>
            </a:extLst>
          </p:cNvPr>
          <p:cNvSpPr>
            <a:spLocks noGrp="1"/>
          </p:cNvSpPr>
          <p:nvPr>
            <p:ph type="body" sz="quarter" idx="139" hasCustomPrompt="1"/>
          </p:nvPr>
        </p:nvSpPr>
        <p:spPr>
          <a:xfrm>
            <a:off x="2167377" y="509694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21" name="Text Placeholder 9">
            <a:extLst>
              <a:ext uri="{FF2B5EF4-FFF2-40B4-BE49-F238E27FC236}">
                <a16:creationId xmlns:a16="http://schemas.microsoft.com/office/drawing/2014/main" id="{889617BE-C08D-454F-8564-51E10D73E083}"/>
              </a:ext>
            </a:extLst>
          </p:cNvPr>
          <p:cNvSpPr>
            <a:spLocks noGrp="1"/>
          </p:cNvSpPr>
          <p:nvPr>
            <p:ph type="body" sz="quarter" idx="140" hasCustomPrompt="1"/>
          </p:nvPr>
        </p:nvSpPr>
        <p:spPr>
          <a:xfrm>
            <a:off x="2465035" y="509790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22" name="Picture Placeholder 2">
            <a:extLst>
              <a:ext uri="{FF2B5EF4-FFF2-40B4-BE49-F238E27FC236}">
                <a16:creationId xmlns:a16="http://schemas.microsoft.com/office/drawing/2014/main" id="{5C9AE974-CD2B-4112-B576-E4DC3BBA0902}"/>
              </a:ext>
            </a:extLst>
          </p:cNvPr>
          <p:cNvSpPr>
            <a:spLocks noGrp="1"/>
          </p:cNvSpPr>
          <p:nvPr>
            <p:ph type="pic" sz="quarter" idx="141"/>
          </p:nvPr>
        </p:nvSpPr>
        <p:spPr>
          <a:xfrm>
            <a:off x="655638" y="3526636"/>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24" name="Text Placeholder 9">
            <a:extLst>
              <a:ext uri="{FF2B5EF4-FFF2-40B4-BE49-F238E27FC236}">
                <a16:creationId xmlns:a16="http://schemas.microsoft.com/office/drawing/2014/main" id="{1382C574-575A-4215-A403-6A9C930BB703}"/>
              </a:ext>
            </a:extLst>
          </p:cNvPr>
          <p:cNvSpPr>
            <a:spLocks noGrp="1"/>
          </p:cNvSpPr>
          <p:nvPr>
            <p:ph type="body" sz="quarter" idx="142" hasCustomPrompt="1"/>
          </p:nvPr>
        </p:nvSpPr>
        <p:spPr>
          <a:xfrm>
            <a:off x="6936325" y="3684502"/>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25" name="Text Placeholder 9">
            <a:extLst>
              <a:ext uri="{FF2B5EF4-FFF2-40B4-BE49-F238E27FC236}">
                <a16:creationId xmlns:a16="http://schemas.microsoft.com/office/drawing/2014/main" id="{A9E4023A-45CE-441E-AE17-4DA6D2C23468}"/>
              </a:ext>
            </a:extLst>
          </p:cNvPr>
          <p:cNvSpPr>
            <a:spLocks noGrp="1"/>
          </p:cNvSpPr>
          <p:nvPr>
            <p:ph type="body" sz="quarter" idx="143" hasCustomPrompt="1"/>
          </p:nvPr>
        </p:nvSpPr>
        <p:spPr>
          <a:xfrm>
            <a:off x="6936325" y="4147689"/>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26" name="Text Placeholder 9">
            <a:extLst>
              <a:ext uri="{FF2B5EF4-FFF2-40B4-BE49-F238E27FC236}">
                <a16:creationId xmlns:a16="http://schemas.microsoft.com/office/drawing/2014/main" id="{7B5A35FF-226D-42EE-931E-C5798185366F}"/>
              </a:ext>
            </a:extLst>
          </p:cNvPr>
          <p:cNvSpPr>
            <a:spLocks noGrp="1"/>
          </p:cNvSpPr>
          <p:nvPr>
            <p:ph type="body" sz="quarter" idx="144" hasCustomPrompt="1"/>
          </p:nvPr>
        </p:nvSpPr>
        <p:spPr>
          <a:xfrm>
            <a:off x="6936325" y="468261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27" name="Text Placeholder 9">
            <a:extLst>
              <a:ext uri="{FF2B5EF4-FFF2-40B4-BE49-F238E27FC236}">
                <a16:creationId xmlns:a16="http://schemas.microsoft.com/office/drawing/2014/main" id="{A9E285D1-A3F2-4B6C-9A0D-9A3FD4483DA1}"/>
              </a:ext>
            </a:extLst>
          </p:cNvPr>
          <p:cNvSpPr>
            <a:spLocks noGrp="1"/>
          </p:cNvSpPr>
          <p:nvPr>
            <p:ph type="body" sz="quarter" idx="145" hasCustomPrompt="1"/>
          </p:nvPr>
        </p:nvSpPr>
        <p:spPr>
          <a:xfrm>
            <a:off x="7233983" y="468357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28" name="Text Placeholder 9">
            <a:extLst>
              <a:ext uri="{FF2B5EF4-FFF2-40B4-BE49-F238E27FC236}">
                <a16:creationId xmlns:a16="http://schemas.microsoft.com/office/drawing/2014/main" id="{D91BC578-7D8F-4D80-9751-FCD969256D76}"/>
              </a:ext>
            </a:extLst>
          </p:cNvPr>
          <p:cNvSpPr>
            <a:spLocks noGrp="1"/>
          </p:cNvSpPr>
          <p:nvPr>
            <p:ph type="body" sz="quarter" idx="146" hasCustomPrompt="1"/>
          </p:nvPr>
        </p:nvSpPr>
        <p:spPr>
          <a:xfrm>
            <a:off x="6936325" y="488835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29" name="Text Placeholder 9">
            <a:extLst>
              <a:ext uri="{FF2B5EF4-FFF2-40B4-BE49-F238E27FC236}">
                <a16:creationId xmlns:a16="http://schemas.microsoft.com/office/drawing/2014/main" id="{25F9F68F-5A29-4B94-A6AA-E845EB9EF162}"/>
              </a:ext>
            </a:extLst>
          </p:cNvPr>
          <p:cNvSpPr>
            <a:spLocks noGrp="1"/>
          </p:cNvSpPr>
          <p:nvPr>
            <p:ph type="body" sz="quarter" idx="147" hasCustomPrompt="1"/>
          </p:nvPr>
        </p:nvSpPr>
        <p:spPr>
          <a:xfrm>
            <a:off x="7233983" y="488930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30" name="Text Placeholder 9">
            <a:extLst>
              <a:ext uri="{FF2B5EF4-FFF2-40B4-BE49-F238E27FC236}">
                <a16:creationId xmlns:a16="http://schemas.microsoft.com/office/drawing/2014/main" id="{A142AA70-B7B8-4ACB-8219-4801F97D3C95}"/>
              </a:ext>
            </a:extLst>
          </p:cNvPr>
          <p:cNvSpPr>
            <a:spLocks noGrp="1"/>
          </p:cNvSpPr>
          <p:nvPr>
            <p:ph type="body" sz="quarter" idx="148" hasCustomPrompt="1"/>
          </p:nvPr>
        </p:nvSpPr>
        <p:spPr>
          <a:xfrm>
            <a:off x="6936325" y="509694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31" name="Text Placeholder 9">
            <a:extLst>
              <a:ext uri="{FF2B5EF4-FFF2-40B4-BE49-F238E27FC236}">
                <a16:creationId xmlns:a16="http://schemas.microsoft.com/office/drawing/2014/main" id="{1132ECCF-2233-43D6-A137-289DBE4CDD42}"/>
              </a:ext>
            </a:extLst>
          </p:cNvPr>
          <p:cNvSpPr>
            <a:spLocks noGrp="1"/>
          </p:cNvSpPr>
          <p:nvPr>
            <p:ph type="body" sz="quarter" idx="149" hasCustomPrompt="1"/>
          </p:nvPr>
        </p:nvSpPr>
        <p:spPr>
          <a:xfrm>
            <a:off x="7233983" y="509790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32" name="Picture Placeholder 2">
            <a:extLst>
              <a:ext uri="{FF2B5EF4-FFF2-40B4-BE49-F238E27FC236}">
                <a16:creationId xmlns:a16="http://schemas.microsoft.com/office/drawing/2014/main" id="{50472887-AD4E-4280-BD27-89519579BBCA}"/>
              </a:ext>
            </a:extLst>
          </p:cNvPr>
          <p:cNvSpPr>
            <a:spLocks noGrp="1"/>
          </p:cNvSpPr>
          <p:nvPr>
            <p:ph type="pic" sz="quarter" idx="150"/>
          </p:nvPr>
        </p:nvSpPr>
        <p:spPr>
          <a:xfrm>
            <a:off x="5424586" y="3526636"/>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34" name="Text Placeholder 9">
            <a:extLst>
              <a:ext uri="{FF2B5EF4-FFF2-40B4-BE49-F238E27FC236}">
                <a16:creationId xmlns:a16="http://schemas.microsoft.com/office/drawing/2014/main" id="{EBBD8A2B-329E-40FE-897D-60C32A6FA679}"/>
              </a:ext>
            </a:extLst>
          </p:cNvPr>
          <p:cNvSpPr>
            <a:spLocks noGrp="1"/>
          </p:cNvSpPr>
          <p:nvPr>
            <p:ph type="body" sz="quarter" idx="151" hasCustomPrompt="1"/>
          </p:nvPr>
        </p:nvSpPr>
        <p:spPr>
          <a:xfrm>
            <a:off x="11677137" y="3684502"/>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35" name="Text Placeholder 9">
            <a:extLst>
              <a:ext uri="{FF2B5EF4-FFF2-40B4-BE49-F238E27FC236}">
                <a16:creationId xmlns:a16="http://schemas.microsoft.com/office/drawing/2014/main" id="{00677CF5-32FC-47BD-9B90-DBF89A968937}"/>
              </a:ext>
            </a:extLst>
          </p:cNvPr>
          <p:cNvSpPr>
            <a:spLocks noGrp="1"/>
          </p:cNvSpPr>
          <p:nvPr>
            <p:ph type="body" sz="quarter" idx="152" hasCustomPrompt="1"/>
          </p:nvPr>
        </p:nvSpPr>
        <p:spPr>
          <a:xfrm>
            <a:off x="11677137" y="4147689"/>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36" name="Text Placeholder 9">
            <a:extLst>
              <a:ext uri="{FF2B5EF4-FFF2-40B4-BE49-F238E27FC236}">
                <a16:creationId xmlns:a16="http://schemas.microsoft.com/office/drawing/2014/main" id="{D11374F0-F131-4A23-873E-4083D64436B4}"/>
              </a:ext>
            </a:extLst>
          </p:cNvPr>
          <p:cNvSpPr>
            <a:spLocks noGrp="1"/>
          </p:cNvSpPr>
          <p:nvPr>
            <p:ph type="body" sz="quarter" idx="153" hasCustomPrompt="1"/>
          </p:nvPr>
        </p:nvSpPr>
        <p:spPr>
          <a:xfrm>
            <a:off x="11677137" y="468261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37" name="Text Placeholder 9">
            <a:extLst>
              <a:ext uri="{FF2B5EF4-FFF2-40B4-BE49-F238E27FC236}">
                <a16:creationId xmlns:a16="http://schemas.microsoft.com/office/drawing/2014/main" id="{6DBA9A6B-006C-4CF6-BDF4-85DBCB5AFB5B}"/>
              </a:ext>
            </a:extLst>
          </p:cNvPr>
          <p:cNvSpPr>
            <a:spLocks noGrp="1"/>
          </p:cNvSpPr>
          <p:nvPr>
            <p:ph type="body" sz="quarter" idx="154" hasCustomPrompt="1"/>
          </p:nvPr>
        </p:nvSpPr>
        <p:spPr>
          <a:xfrm>
            <a:off x="11974795" y="468357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38" name="Text Placeholder 9">
            <a:extLst>
              <a:ext uri="{FF2B5EF4-FFF2-40B4-BE49-F238E27FC236}">
                <a16:creationId xmlns:a16="http://schemas.microsoft.com/office/drawing/2014/main" id="{06344A1A-84BD-4C37-81B3-02B9822E362E}"/>
              </a:ext>
            </a:extLst>
          </p:cNvPr>
          <p:cNvSpPr>
            <a:spLocks noGrp="1"/>
          </p:cNvSpPr>
          <p:nvPr>
            <p:ph type="body" sz="quarter" idx="155" hasCustomPrompt="1"/>
          </p:nvPr>
        </p:nvSpPr>
        <p:spPr>
          <a:xfrm>
            <a:off x="11677137" y="488835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39" name="Text Placeholder 9">
            <a:extLst>
              <a:ext uri="{FF2B5EF4-FFF2-40B4-BE49-F238E27FC236}">
                <a16:creationId xmlns:a16="http://schemas.microsoft.com/office/drawing/2014/main" id="{7E1E797C-8BF6-4A68-9474-C7B09EA779F8}"/>
              </a:ext>
            </a:extLst>
          </p:cNvPr>
          <p:cNvSpPr>
            <a:spLocks noGrp="1"/>
          </p:cNvSpPr>
          <p:nvPr>
            <p:ph type="body" sz="quarter" idx="156" hasCustomPrompt="1"/>
          </p:nvPr>
        </p:nvSpPr>
        <p:spPr>
          <a:xfrm>
            <a:off x="11974795" y="488930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40" name="Text Placeholder 9">
            <a:extLst>
              <a:ext uri="{FF2B5EF4-FFF2-40B4-BE49-F238E27FC236}">
                <a16:creationId xmlns:a16="http://schemas.microsoft.com/office/drawing/2014/main" id="{CC2277CF-6515-40D8-984C-FA8F8E8D3EE4}"/>
              </a:ext>
            </a:extLst>
          </p:cNvPr>
          <p:cNvSpPr>
            <a:spLocks noGrp="1"/>
          </p:cNvSpPr>
          <p:nvPr>
            <p:ph type="body" sz="quarter" idx="157" hasCustomPrompt="1"/>
          </p:nvPr>
        </p:nvSpPr>
        <p:spPr>
          <a:xfrm>
            <a:off x="11677137" y="509694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41" name="Text Placeholder 9">
            <a:extLst>
              <a:ext uri="{FF2B5EF4-FFF2-40B4-BE49-F238E27FC236}">
                <a16:creationId xmlns:a16="http://schemas.microsoft.com/office/drawing/2014/main" id="{1AE0F735-25FA-4658-AC79-8DF80A05ECE3}"/>
              </a:ext>
            </a:extLst>
          </p:cNvPr>
          <p:cNvSpPr>
            <a:spLocks noGrp="1"/>
          </p:cNvSpPr>
          <p:nvPr>
            <p:ph type="body" sz="quarter" idx="158" hasCustomPrompt="1"/>
          </p:nvPr>
        </p:nvSpPr>
        <p:spPr>
          <a:xfrm>
            <a:off x="11974795" y="509790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42" name="Picture Placeholder 2">
            <a:extLst>
              <a:ext uri="{FF2B5EF4-FFF2-40B4-BE49-F238E27FC236}">
                <a16:creationId xmlns:a16="http://schemas.microsoft.com/office/drawing/2014/main" id="{AC51789B-6FAD-49B7-A6D0-0280735ABC8C}"/>
              </a:ext>
            </a:extLst>
          </p:cNvPr>
          <p:cNvSpPr>
            <a:spLocks noGrp="1"/>
          </p:cNvSpPr>
          <p:nvPr>
            <p:ph type="pic" sz="quarter" idx="159"/>
          </p:nvPr>
        </p:nvSpPr>
        <p:spPr>
          <a:xfrm>
            <a:off x="10165398" y="3526636"/>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44" name="Text Placeholder 9">
            <a:extLst>
              <a:ext uri="{FF2B5EF4-FFF2-40B4-BE49-F238E27FC236}">
                <a16:creationId xmlns:a16="http://schemas.microsoft.com/office/drawing/2014/main" id="{88F0966E-ADE8-476E-89FF-1E65B4DDBD16}"/>
              </a:ext>
            </a:extLst>
          </p:cNvPr>
          <p:cNvSpPr>
            <a:spLocks noGrp="1"/>
          </p:cNvSpPr>
          <p:nvPr>
            <p:ph type="body" sz="quarter" idx="160" hasCustomPrompt="1"/>
          </p:nvPr>
        </p:nvSpPr>
        <p:spPr>
          <a:xfrm>
            <a:off x="16446085" y="3684502"/>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45" name="Text Placeholder 9">
            <a:extLst>
              <a:ext uri="{FF2B5EF4-FFF2-40B4-BE49-F238E27FC236}">
                <a16:creationId xmlns:a16="http://schemas.microsoft.com/office/drawing/2014/main" id="{41319B8A-4045-4FC8-9938-0DC299C31224}"/>
              </a:ext>
            </a:extLst>
          </p:cNvPr>
          <p:cNvSpPr>
            <a:spLocks noGrp="1"/>
          </p:cNvSpPr>
          <p:nvPr>
            <p:ph type="body" sz="quarter" idx="161" hasCustomPrompt="1"/>
          </p:nvPr>
        </p:nvSpPr>
        <p:spPr>
          <a:xfrm>
            <a:off x="16446085" y="4147689"/>
            <a:ext cx="2873375" cy="184666"/>
          </a:xfrm>
        </p:spPr>
        <p:txBody>
          <a:bodyPr/>
          <a:lstStyle>
            <a:lvl1pPr>
              <a:defRPr sz="12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46" name="Text Placeholder 9">
            <a:extLst>
              <a:ext uri="{FF2B5EF4-FFF2-40B4-BE49-F238E27FC236}">
                <a16:creationId xmlns:a16="http://schemas.microsoft.com/office/drawing/2014/main" id="{9FE94CE0-0FD3-4C1B-A0F4-F3C71255BC0B}"/>
              </a:ext>
            </a:extLst>
          </p:cNvPr>
          <p:cNvSpPr>
            <a:spLocks noGrp="1"/>
          </p:cNvSpPr>
          <p:nvPr>
            <p:ph type="body" sz="quarter" idx="162" hasCustomPrompt="1"/>
          </p:nvPr>
        </p:nvSpPr>
        <p:spPr>
          <a:xfrm>
            <a:off x="16446085" y="468261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47" name="Text Placeholder 9">
            <a:extLst>
              <a:ext uri="{FF2B5EF4-FFF2-40B4-BE49-F238E27FC236}">
                <a16:creationId xmlns:a16="http://schemas.microsoft.com/office/drawing/2014/main" id="{9F180045-543E-4C65-981B-D95202CAD928}"/>
              </a:ext>
            </a:extLst>
          </p:cNvPr>
          <p:cNvSpPr>
            <a:spLocks noGrp="1"/>
          </p:cNvSpPr>
          <p:nvPr>
            <p:ph type="body" sz="quarter" idx="163" hasCustomPrompt="1"/>
          </p:nvPr>
        </p:nvSpPr>
        <p:spPr>
          <a:xfrm>
            <a:off x="16743743" y="468357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48" name="Text Placeholder 9">
            <a:extLst>
              <a:ext uri="{FF2B5EF4-FFF2-40B4-BE49-F238E27FC236}">
                <a16:creationId xmlns:a16="http://schemas.microsoft.com/office/drawing/2014/main" id="{481B2F01-7BDE-487C-A376-5BDE666BBA07}"/>
              </a:ext>
            </a:extLst>
          </p:cNvPr>
          <p:cNvSpPr>
            <a:spLocks noGrp="1"/>
          </p:cNvSpPr>
          <p:nvPr>
            <p:ph type="body" sz="quarter" idx="164" hasCustomPrompt="1"/>
          </p:nvPr>
        </p:nvSpPr>
        <p:spPr>
          <a:xfrm>
            <a:off x="16446085" y="488835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49" name="Text Placeholder 9">
            <a:extLst>
              <a:ext uri="{FF2B5EF4-FFF2-40B4-BE49-F238E27FC236}">
                <a16:creationId xmlns:a16="http://schemas.microsoft.com/office/drawing/2014/main" id="{D6C6D291-64D9-4E31-B0FD-6B7EB0CA5178}"/>
              </a:ext>
            </a:extLst>
          </p:cNvPr>
          <p:cNvSpPr>
            <a:spLocks noGrp="1"/>
          </p:cNvSpPr>
          <p:nvPr>
            <p:ph type="body" sz="quarter" idx="165" hasCustomPrompt="1"/>
          </p:nvPr>
        </p:nvSpPr>
        <p:spPr>
          <a:xfrm>
            <a:off x="16743743" y="488930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50" name="Text Placeholder 9">
            <a:extLst>
              <a:ext uri="{FF2B5EF4-FFF2-40B4-BE49-F238E27FC236}">
                <a16:creationId xmlns:a16="http://schemas.microsoft.com/office/drawing/2014/main" id="{003A315F-D15A-422A-89B8-264D853DC091}"/>
              </a:ext>
            </a:extLst>
          </p:cNvPr>
          <p:cNvSpPr>
            <a:spLocks noGrp="1"/>
          </p:cNvSpPr>
          <p:nvPr>
            <p:ph type="body" sz="quarter" idx="166" hasCustomPrompt="1"/>
          </p:nvPr>
        </p:nvSpPr>
        <p:spPr>
          <a:xfrm>
            <a:off x="16446085" y="509694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51" name="Text Placeholder 9">
            <a:extLst>
              <a:ext uri="{FF2B5EF4-FFF2-40B4-BE49-F238E27FC236}">
                <a16:creationId xmlns:a16="http://schemas.microsoft.com/office/drawing/2014/main" id="{202B3EC2-0AB2-477A-A5D8-5AFBD7F56E98}"/>
              </a:ext>
            </a:extLst>
          </p:cNvPr>
          <p:cNvSpPr>
            <a:spLocks noGrp="1"/>
          </p:cNvSpPr>
          <p:nvPr>
            <p:ph type="body" sz="quarter" idx="167" hasCustomPrompt="1"/>
          </p:nvPr>
        </p:nvSpPr>
        <p:spPr>
          <a:xfrm>
            <a:off x="16743743" y="509790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52" name="Picture Placeholder 2">
            <a:extLst>
              <a:ext uri="{FF2B5EF4-FFF2-40B4-BE49-F238E27FC236}">
                <a16:creationId xmlns:a16="http://schemas.microsoft.com/office/drawing/2014/main" id="{8073D0CE-1E96-4E07-B110-2F691308C18D}"/>
              </a:ext>
            </a:extLst>
          </p:cNvPr>
          <p:cNvSpPr>
            <a:spLocks noGrp="1"/>
          </p:cNvSpPr>
          <p:nvPr>
            <p:ph type="pic" sz="quarter" idx="168"/>
          </p:nvPr>
        </p:nvSpPr>
        <p:spPr>
          <a:xfrm>
            <a:off x="14934346" y="3526636"/>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53" name="Holder 4">
            <a:extLst>
              <a:ext uri="{FF2B5EF4-FFF2-40B4-BE49-F238E27FC236}">
                <a16:creationId xmlns:a16="http://schemas.microsoft.com/office/drawing/2014/main" id="{01B3290A-27BF-43F8-8F71-55C05F472295}"/>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Team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7EC6130-1B50-4DE6-9F9D-9EBC873AF0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638" y="3526636"/>
            <a:ext cx="4529138" cy="1902999"/>
          </a:xfrm>
          <a:prstGeom prst="rect">
            <a:avLst/>
          </a:prstGeom>
        </p:spPr>
      </p:pic>
      <p:sp>
        <p:nvSpPr>
          <p:cNvPr id="8" name="object 8">
            <a:extLst>
              <a:ext uri="{FF2B5EF4-FFF2-40B4-BE49-F238E27FC236}">
                <a16:creationId xmlns:a16="http://schemas.microsoft.com/office/drawing/2014/main" id="{E149205F-E5D4-4FC4-AA94-3F0F8F692780}"/>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7" name="Text Placeholder 9">
            <a:extLst>
              <a:ext uri="{FF2B5EF4-FFF2-40B4-BE49-F238E27FC236}">
                <a16:creationId xmlns:a16="http://schemas.microsoft.com/office/drawing/2014/main" id="{58002369-8C73-4BAF-A8FF-CE1FE33D6370}"/>
              </a:ext>
            </a:extLst>
          </p:cNvPr>
          <p:cNvSpPr>
            <a:spLocks noGrp="1"/>
          </p:cNvSpPr>
          <p:nvPr>
            <p:ph type="body" sz="quarter" idx="49" hasCustomPrompt="1"/>
          </p:nvPr>
        </p:nvSpPr>
        <p:spPr>
          <a:xfrm>
            <a:off x="2167377" y="3684501"/>
            <a:ext cx="2873375" cy="430887"/>
          </a:xfrm>
        </p:spPr>
        <p:txBody>
          <a:bodyPr/>
          <a:lstStyle>
            <a:lvl1pPr>
              <a:defRPr sz="1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0" name="Text Placeholder 9">
            <a:extLst>
              <a:ext uri="{FF2B5EF4-FFF2-40B4-BE49-F238E27FC236}">
                <a16:creationId xmlns:a16="http://schemas.microsoft.com/office/drawing/2014/main" id="{4C319687-AECF-4C88-AA24-CB16EEB5974C}"/>
              </a:ext>
            </a:extLst>
          </p:cNvPr>
          <p:cNvSpPr>
            <a:spLocks noGrp="1"/>
          </p:cNvSpPr>
          <p:nvPr>
            <p:ph type="body" sz="quarter" idx="25" hasCustomPrompt="1"/>
          </p:nvPr>
        </p:nvSpPr>
        <p:spPr>
          <a:xfrm>
            <a:off x="2167377" y="4147688"/>
            <a:ext cx="2873375" cy="184666"/>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1" name="Text Placeholder 9">
            <a:extLst>
              <a:ext uri="{FF2B5EF4-FFF2-40B4-BE49-F238E27FC236}">
                <a16:creationId xmlns:a16="http://schemas.microsoft.com/office/drawing/2014/main" id="{D3EB6381-FC8E-48E6-8087-978AB036EB55}"/>
              </a:ext>
            </a:extLst>
          </p:cNvPr>
          <p:cNvSpPr>
            <a:spLocks noGrp="1"/>
          </p:cNvSpPr>
          <p:nvPr>
            <p:ph type="body" sz="quarter" idx="29" hasCustomPrompt="1"/>
          </p:nvPr>
        </p:nvSpPr>
        <p:spPr>
          <a:xfrm>
            <a:off x="2167377" y="468261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2" name="Text Placeholder 9">
            <a:extLst>
              <a:ext uri="{FF2B5EF4-FFF2-40B4-BE49-F238E27FC236}">
                <a16:creationId xmlns:a16="http://schemas.microsoft.com/office/drawing/2014/main" id="{25E52CE5-B0DB-4D8A-8C49-9FB515FEE838}"/>
              </a:ext>
            </a:extLst>
          </p:cNvPr>
          <p:cNvSpPr>
            <a:spLocks noGrp="1"/>
          </p:cNvSpPr>
          <p:nvPr>
            <p:ph type="body" sz="quarter" idx="30" hasCustomPrompt="1"/>
          </p:nvPr>
        </p:nvSpPr>
        <p:spPr>
          <a:xfrm>
            <a:off x="2465035" y="468356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3" name="Text Placeholder 9">
            <a:extLst>
              <a:ext uri="{FF2B5EF4-FFF2-40B4-BE49-F238E27FC236}">
                <a16:creationId xmlns:a16="http://schemas.microsoft.com/office/drawing/2014/main" id="{846DC9C8-9C2A-4413-9FEC-677C3D8EF680}"/>
              </a:ext>
            </a:extLst>
          </p:cNvPr>
          <p:cNvSpPr>
            <a:spLocks noGrp="1"/>
          </p:cNvSpPr>
          <p:nvPr>
            <p:ph type="body" sz="quarter" idx="31" hasCustomPrompt="1"/>
          </p:nvPr>
        </p:nvSpPr>
        <p:spPr>
          <a:xfrm>
            <a:off x="2167377" y="488835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4" name="Text Placeholder 9">
            <a:extLst>
              <a:ext uri="{FF2B5EF4-FFF2-40B4-BE49-F238E27FC236}">
                <a16:creationId xmlns:a16="http://schemas.microsoft.com/office/drawing/2014/main" id="{2DF57E97-6162-4D1A-88B1-6B1CB1EDE4F5}"/>
              </a:ext>
            </a:extLst>
          </p:cNvPr>
          <p:cNvSpPr>
            <a:spLocks noGrp="1"/>
          </p:cNvSpPr>
          <p:nvPr>
            <p:ph type="body" sz="quarter" idx="32" hasCustomPrompt="1"/>
          </p:nvPr>
        </p:nvSpPr>
        <p:spPr>
          <a:xfrm>
            <a:off x="2465035" y="488930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5" name="Text Placeholder 9">
            <a:extLst>
              <a:ext uri="{FF2B5EF4-FFF2-40B4-BE49-F238E27FC236}">
                <a16:creationId xmlns:a16="http://schemas.microsoft.com/office/drawing/2014/main" id="{3FF22FD1-4499-4583-A43B-8ABAC5FAD38B}"/>
              </a:ext>
            </a:extLst>
          </p:cNvPr>
          <p:cNvSpPr>
            <a:spLocks noGrp="1"/>
          </p:cNvSpPr>
          <p:nvPr>
            <p:ph type="body" sz="quarter" idx="50" hasCustomPrompt="1"/>
          </p:nvPr>
        </p:nvSpPr>
        <p:spPr>
          <a:xfrm>
            <a:off x="2167377" y="509694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6" name="Text Placeholder 9">
            <a:extLst>
              <a:ext uri="{FF2B5EF4-FFF2-40B4-BE49-F238E27FC236}">
                <a16:creationId xmlns:a16="http://schemas.microsoft.com/office/drawing/2014/main" id="{A905ED78-8018-4A53-BED3-67B115F3F2A6}"/>
              </a:ext>
            </a:extLst>
          </p:cNvPr>
          <p:cNvSpPr>
            <a:spLocks noGrp="1"/>
          </p:cNvSpPr>
          <p:nvPr>
            <p:ph type="body" sz="quarter" idx="34" hasCustomPrompt="1"/>
          </p:nvPr>
        </p:nvSpPr>
        <p:spPr>
          <a:xfrm>
            <a:off x="2465035" y="509789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7" name="Picture Placeholder 2">
            <a:extLst>
              <a:ext uri="{FF2B5EF4-FFF2-40B4-BE49-F238E27FC236}">
                <a16:creationId xmlns:a16="http://schemas.microsoft.com/office/drawing/2014/main" id="{6F2FE77F-B299-4023-8944-03CE02D71EFE}"/>
              </a:ext>
            </a:extLst>
          </p:cNvPr>
          <p:cNvSpPr>
            <a:spLocks noGrp="1"/>
          </p:cNvSpPr>
          <p:nvPr>
            <p:ph type="pic" sz="quarter" idx="51"/>
          </p:nvPr>
        </p:nvSpPr>
        <p:spPr>
          <a:xfrm>
            <a:off x="655638" y="3526635"/>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20" name="Graphic 19">
            <a:extLst>
              <a:ext uri="{FF2B5EF4-FFF2-40B4-BE49-F238E27FC236}">
                <a16:creationId xmlns:a16="http://schemas.microsoft.com/office/drawing/2014/main" id="{BBD6C1A1-8F8E-4068-AF0C-2EC0B3DC56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4586" y="3526636"/>
            <a:ext cx="4529138" cy="1902999"/>
          </a:xfrm>
          <a:prstGeom prst="rect">
            <a:avLst/>
          </a:prstGeom>
        </p:spPr>
      </p:pic>
      <p:sp>
        <p:nvSpPr>
          <p:cNvPr id="21" name="Text Placeholder 9">
            <a:extLst>
              <a:ext uri="{FF2B5EF4-FFF2-40B4-BE49-F238E27FC236}">
                <a16:creationId xmlns:a16="http://schemas.microsoft.com/office/drawing/2014/main" id="{C4CD24E1-39B3-42D8-83ED-055A96F27F2A}"/>
              </a:ext>
            </a:extLst>
          </p:cNvPr>
          <p:cNvSpPr>
            <a:spLocks noGrp="1"/>
          </p:cNvSpPr>
          <p:nvPr>
            <p:ph type="body" sz="quarter" idx="52" hasCustomPrompt="1"/>
          </p:nvPr>
        </p:nvSpPr>
        <p:spPr>
          <a:xfrm>
            <a:off x="6936325" y="3684501"/>
            <a:ext cx="2873375" cy="430887"/>
          </a:xfrm>
        </p:spPr>
        <p:txBody>
          <a:bodyPr/>
          <a:lstStyle>
            <a:lvl1pPr>
              <a:defRPr sz="140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22" name="Text Placeholder 9">
            <a:extLst>
              <a:ext uri="{FF2B5EF4-FFF2-40B4-BE49-F238E27FC236}">
                <a16:creationId xmlns:a16="http://schemas.microsoft.com/office/drawing/2014/main" id="{C69EBD38-13BC-4A4A-BE0A-6AEC38489E11}"/>
              </a:ext>
            </a:extLst>
          </p:cNvPr>
          <p:cNvSpPr>
            <a:spLocks noGrp="1"/>
          </p:cNvSpPr>
          <p:nvPr>
            <p:ph type="body" sz="quarter" idx="53" hasCustomPrompt="1"/>
          </p:nvPr>
        </p:nvSpPr>
        <p:spPr>
          <a:xfrm>
            <a:off x="6936325" y="4147688"/>
            <a:ext cx="2873375" cy="184666"/>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23" name="Text Placeholder 9">
            <a:extLst>
              <a:ext uri="{FF2B5EF4-FFF2-40B4-BE49-F238E27FC236}">
                <a16:creationId xmlns:a16="http://schemas.microsoft.com/office/drawing/2014/main" id="{C2881C38-1A3E-44DD-BF3A-07EA23D80454}"/>
              </a:ext>
            </a:extLst>
          </p:cNvPr>
          <p:cNvSpPr>
            <a:spLocks noGrp="1"/>
          </p:cNvSpPr>
          <p:nvPr>
            <p:ph type="body" sz="quarter" idx="54" hasCustomPrompt="1"/>
          </p:nvPr>
        </p:nvSpPr>
        <p:spPr>
          <a:xfrm>
            <a:off x="6936325" y="468261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24" name="Text Placeholder 9">
            <a:extLst>
              <a:ext uri="{FF2B5EF4-FFF2-40B4-BE49-F238E27FC236}">
                <a16:creationId xmlns:a16="http://schemas.microsoft.com/office/drawing/2014/main" id="{790EA73E-8831-4D50-A138-5129052593DB}"/>
              </a:ext>
            </a:extLst>
          </p:cNvPr>
          <p:cNvSpPr>
            <a:spLocks noGrp="1"/>
          </p:cNvSpPr>
          <p:nvPr>
            <p:ph type="body" sz="quarter" idx="55" hasCustomPrompt="1"/>
          </p:nvPr>
        </p:nvSpPr>
        <p:spPr>
          <a:xfrm>
            <a:off x="7233983" y="468356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25" name="Text Placeholder 9">
            <a:extLst>
              <a:ext uri="{FF2B5EF4-FFF2-40B4-BE49-F238E27FC236}">
                <a16:creationId xmlns:a16="http://schemas.microsoft.com/office/drawing/2014/main" id="{1782A226-982C-4967-B2F5-4005A71A9864}"/>
              </a:ext>
            </a:extLst>
          </p:cNvPr>
          <p:cNvSpPr>
            <a:spLocks noGrp="1"/>
          </p:cNvSpPr>
          <p:nvPr>
            <p:ph type="body" sz="quarter" idx="56" hasCustomPrompt="1"/>
          </p:nvPr>
        </p:nvSpPr>
        <p:spPr>
          <a:xfrm>
            <a:off x="6936325" y="4888351"/>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26" name="Text Placeholder 9">
            <a:extLst>
              <a:ext uri="{FF2B5EF4-FFF2-40B4-BE49-F238E27FC236}">
                <a16:creationId xmlns:a16="http://schemas.microsoft.com/office/drawing/2014/main" id="{0F756AC8-E1D8-4C4B-8724-FAA912F5B410}"/>
              </a:ext>
            </a:extLst>
          </p:cNvPr>
          <p:cNvSpPr>
            <a:spLocks noGrp="1"/>
          </p:cNvSpPr>
          <p:nvPr>
            <p:ph type="body" sz="quarter" idx="57" hasCustomPrompt="1"/>
          </p:nvPr>
        </p:nvSpPr>
        <p:spPr>
          <a:xfrm>
            <a:off x="7233983" y="4889304"/>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27" name="Text Placeholder 9">
            <a:extLst>
              <a:ext uri="{FF2B5EF4-FFF2-40B4-BE49-F238E27FC236}">
                <a16:creationId xmlns:a16="http://schemas.microsoft.com/office/drawing/2014/main" id="{0A0CC138-985F-426F-A71D-6674F07A1A6F}"/>
              </a:ext>
            </a:extLst>
          </p:cNvPr>
          <p:cNvSpPr>
            <a:spLocks noGrp="1"/>
          </p:cNvSpPr>
          <p:nvPr>
            <p:ph type="body" sz="quarter" idx="58" hasCustomPrompt="1"/>
          </p:nvPr>
        </p:nvSpPr>
        <p:spPr>
          <a:xfrm>
            <a:off x="6936325" y="5096946"/>
            <a:ext cx="297657" cy="184666"/>
          </a:xfrm>
        </p:spPr>
        <p:txBody>
          <a:bodyPr/>
          <a:lstStyle>
            <a:lvl1pPr>
              <a:tabLst>
                <a:tab pos="266700" algn="l"/>
              </a:tabLst>
              <a:defRPr sz="1200" b="0">
                <a:solidFill>
                  <a:schemeClr val="bg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28" name="Text Placeholder 9">
            <a:extLst>
              <a:ext uri="{FF2B5EF4-FFF2-40B4-BE49-F238E27FC236}">
                <a16:creationId xmlns:a16="http://schemas.microsoft.com/office/drawing/2014/main" id="{DA3DA013-91BD-4D40-B905-0ED20C4EC54E}"/>
              </a:ext>
            </a:extLst>
          </p:cNvPr>
          <p:cNvSpPr>
            <a:spLocks noGrp="1"/>
          </p:cNvSpPr>
          <p:nvPr>
            <p:ph type="body" sz="quarter" idx="59" hasCustomPrompt="1"/>
          </p:nvPr>
        </p:nvSpPr>
        <p:spPr>
          <a:xfrm>
            <a:off x="7233983" y="5097899"/>
            <a:ext cx="2575717" cy="184666"/>
          </a:xfrm>
        </p:spPr>
        <p:txBody>
          <a:bodyPr/>
          <a:lstStyle>
            <a:lvl1pPr>
              <a:tabLst>
                <a:tab pos="266700" algn="l"/>
              </a:tabLst>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29" name="Picture Placeholder 2">
            <a:extLst>
              <a:ext uri="{FF2B5EF4-FFF2-40B4-BE49-F238E27FC236}">
                <a16:creationId xmlns:a16="http://schemas.microsoft.com/office/drawing/2014/main" id="{B7E5955F-76EA-4C59-AD89-2FBF98CF1F4B}"/>
              </a:ext>
            </a:extLst>
          </p:cNvPr>
          <p:cNvSpPr>
            <a:spLocks noGrp="1"/>
          </p:cNvSpPr>
          <p:nvPr>
            <p:ph type="pic" sz="quarter" idx="60"/>
          </p:nvPr>
        </p:nvSpPr>
        <p:spPr>
          <a:xfrm>
            <a:off x="5424586" y="3526635"/>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30" name="Graphic 29">
            <a:extLst>
              <a:ext uri="{FF2B5EF4-FFF2-40B4-BE49-F238E27FC236}">
                <a16:creationId xmlns:a16="http://schemas.microsoft.com/office/drawing/2014/main" id="{D25BD6F4-C134-4BBB-9B96-AF4B8C134E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638" y="5650858"/>
            <a:ext cx="4529138" cy="1902999"/>
          </a:xfrm>
          <a:prstGeom prst="rect">
            <a:avLst/>
          </a:prstGeom>
        </p:spPr>
      </p:pic>
      <p:sp>
        <p:nvSpPr>
          <p:cNvPr id="31" name="Text Placeholder 9">
            <a:extLst>
              <a:ext uri="{FF2B5EF4-FFF2-40B4-BE49-F238E27FC236}">
                <a16:creationId xmlns:a16="http://schemas.microsoft.com/office/drawing/2014/main" id="{78E0F27B-0C8E-42CC-BBE7-0D34195CE69C}"/>
              </a:ext>
            </a:extLst>
          </p:cNvPr>
          <p:cNvSpPr>
            <a:spLocks noGrp="1"/>
          </p:cNvSpPr>
          <p:nvPr>
            <p:ph type="body" sz="quarter" idx="61" hasCustomPrompt="1"/>
          </p:nvPr>
        </p:nvSpPr>
        <p:spPr>
          <a:xfrm>
            <a:off x="2167377"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32" name="Text Placeholder 9">
            <a:extLst>
              <a:ext uri="{FF2B5EF4-FFF2-40B4-BE49-F238E27FC236}">
                <a16:creationId xmlns:a16="http://schemas.microsoft.com/office/drawing/2014/main" id="{644074D6-D897-4939-B0E1-AD332087FD43}"/>
              </a:ext>
            </a:extLst>
          </p:cNvPr>
          <p:cNvSpPr>
            <a:spLocks noGrp="1"/>
          </p:cNvSpPr>
          <p:nvPr>
            <p:ph type="body" sz="quarter" idx="62" hasCustomPrompt="1"/>
          </p:nvPr>
        </p:nvSpPr>
        <p:spPr>
          <a:xfrm>
            <a:off x="2167377" y="6271910"/>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33" name="Text Placeholder 9">
            <a:extLst>
              <a:ext uri="{FF2B5EF4-FFF2-40B4-BE49-F238E27FC236}">
                <a16:creationId xmlns:a16="http://schemas.microsoft.com/office/drawing/2014/main" id="{61AFF9EE-2B2D-4EE6-8997-11405985F6FC}"/>
              </a:ext>
            </a:extLst>
          </p:cNvPr>
          <p:cNvSpPr>
            <a:spLocks noGrp="1"/>
          </p:cNvSpPr>
          <p:nvPr>
            <p:ph type="body" sz="quarter" idx="63" hasCustomPrompt="1"/>
          </p:nvPr>
        </p:nvSpPr>
        <p:spPr>
          <a:xfrm>
            <a:off x="2167377"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34" name="Text Placeholder 9">
            <a:extLst>
              <a:ext uri="{FF2B5EF4-FFF2-40B4-BE49-F238E27FC236}">
                <a16:creationId xmlns:a16="http://schemas.microsoft.com/office/drawing/2014/main" id="{A3A3C552-0DCB-459E-8F91-29FE3456CD99}"/>
              </a:ext>
            </a:extLst>
          </p:cNvPr>
          <p:cNvSpPr>
            <a:spLocks noGrp="1"/>
          </p:cNvSpPr>
          <p:nvPr>
            <p:ph type="body" sz="quarter" idx="64" hasCustomPrompt="1"/>
          </p:nvPr>
        </p:nvSpPr>
        <p:spPr>
          <a:xfrm>
            <a:off x="2465035"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35" name="Text Placeholder 9">
            <a:extLst>
              <a:ext uri="{FF2B5EF4-FFF2-40B4-BE49-F238E27FC236}">
                <a16:creationId xmlns:a16="http://schemas.microsoft.com/office/drawing/2014/main" id="{141AB285-0F64-458D-B4B3-90A1C04620BE}"/>
              </a:ext>
            </a:extLst>
          </p:cNvPr>
          <p:cNvSpPr>
            <a:spLocks noGrp="1"/>
          </p:cNvSpPr>
          <p:nvPr>
            <p:ph type="body" sz="quarter" idx="65" hasCustomPrompt="1"/>
          </p:nvPr>
        </p:nvSpPr>
        <p:spPr>
          <a:xfrm>
            <a:off x="2167377"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36" name="Text Placeholder 9">
            <a:extLst>
              <a:ext uri="{FF2B5EF4-FFF2-40B4-BE49-F238E27FC236}">
                <a16:creationId xmlns:a16="http://schemas.microsoft.com/office/drawing/2014/main" id="{9A631097-1F94-47E0-BE96-5CEFDF927067}"/>
              </a:ext>
            </a:extLst>
          </p:cNvPr>
          <p:cNvSpPr>
            <a:spLocks noGrp="1"/>
          </p:cNvSpPr>
          <p:nvPr>
            <p:ph type="body" sz="quarter" idx="66" hasCustomPrompt="1"/>
          </p:nvPr>
        </p:nvSpPr>
        <p:spPr>
          <a:xfrm>
            <a:off x="2465035"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37" name="Text Placeholder 9">
            <a:extLst>
              <a:ext uri="{FF2B5EF4-FFF2-40B4-BE49-F238E27FC236}">
                <a16:creationId xmlns:a16="http://schemas.microsoft.com/office/drawing/2014/main" id="{0E116D78-99A8-4F87-BED0-15247BB69B69}"/>
              </a:ext>
            </a:extLst>
          </p:cNvPr>
          <p:cNvSpPr>
            <a:spLocks noGrp="1"/>
          </p:cNvSpPr>
          <p:nvPr>
            <p:ph type="body" sz="quarter" idx="67" hasCustomPrompt="1"/>
          </p:nvPr>
        </p:nvSpPr>
        <p:spPr>
          <a:xfrm>
            <a:off x="2167377"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38" name="Text Placeholder 9">
            <a:extLst>
              <a:ext uri="{FF2B5EF4-FFF2-40B4-BE49-F238E27FC236}">
                <a16:creationId xmlns:a16="http://schemas.microsoft.com/office/drawing/2014/main" id="{18AD8CCE-08FF-4983-A994-146DD98555BA}"/>
              </a:ext>
            </a:extLst>
          </p:cNvPr>
          <p:cNvSpPr>
            <a:spLocks noGrp="1"/>
          </p:cNvSpPr>
          <p:nvPr>
            <p:ph type="body" sz="quarter" idx="68" hasCustomPrompt="1"/>
          </p:nvPr>
        </p:nvSpPr>
        <p:spPr>
          <a:xfrm>
            <a:off x="2465035"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39" name="Picture Placeholder 2">
            <a:extLst>
              <a:ext uri="{FF2B5EF4-FFF2-40B4-BE49-F238E27FC236}">
                <a16:creationId xmlns:a16="http://schemas.microsoft.com/office/drawing/2014/main" id="{BD35548C-F2BE-4170-B3C0-64D074AD86C5}"/>
              </a:ext>
            </a:extLst>
          </p:cNvPr>
          <p:cNvSpPr>
            <a:spLocks noGrp="1"/>
          </p:cNvSpPr>
          <p:nvPr>
            <p:ph type="pic" sz="quarter" idx="69"/>
          </p:nvPr>
        </p:nvSpPr>
        <p:spPr>
          <a:xfrm>
            <a:off x="655638"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40" name="Graphic 39">
            <a:extLst>
              <a:ext uri="{FF2B5EF4-FFF2-40B4-BE49-F238E27FC236}">
                <a16:creationId xmlns:a16="http://schemas.microsoft.com/office/drawing/2014/main" id="{46DF6C85-7DF5-4C96-B1CC-9180F403EF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4586" y="5650858"/>
            <a:ext cx="4529138" cy="1902999"/>
          </a:xfrm>
          <a:prstGeom prst="rect">
            <a:avLst/>
          </a:prstGeom>
        </p:spPr>
      </p:pic>
      <p:sp>
        <p:nvSpPr>
          <p:cNvPr id="41" name="Text Placeholder 9">
            <a:extLst>
              <a:ext uri="{FF2B5EF4-FFF2-40B4-BE49-F238E27FC236}">
                <a16:creationId xmlns:a16="http://schemas.microsoft.com/office/drawing/2014/main" id="{500DB2A1-F875-41C8-BF4D-8169330B30CD}"/>
              </a:ext>
            </a:extLst>
          </p:cNvPr>
          <p:cNvSpPr>
            <a:spLocks noGrp="1"/>
          </p:cNvSpPr>
          <p:nvPr>
            <p:ph type="body" sz="quarter" idx="70" hasCustomPrompt="1"/>
          </p:nvPr>
        </p:nvSpPr>
        <p:spPr>
          <a:xfrm>
            <a:off x="6936325"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42" name="Text Placeholder 9">
            <a:extLst>
              <a:ext uri="{FF2B5EF4-FFF2-40B4-BE49-F238E27FC236}">
                <a16:creationId xmlns:a16="http://schemas.microsoft.com/office/drawing/2014/main" id="{3AE552E6-6820-4460-8F22-4C05AC700E06}"/>
              </a:ext>
            </a:extLst>
          </p:cNvPr>
          <p:cNvSpPr>
            <a:spLocks noGrp="1"/>
          </p:cNvSpPr>
          <p:nvPr>
            <p:ph type="body" sz="quarter" idx="71" hasCustomPrompt="1"/>
          </p:nvPr>
        </p:nvSpPr>
        <p:spPr>
          <a:xfrm>
            <a:off x="6936325" y="6271910"/>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43" name="Text Placeholder 9">
            <a:extLst>
              <a:ext uri="{FF2B5EF4-FFF2-40B4-BE49-F238E27FC236}">
                <a16:creationId xmlns:a16="http://schemas.microsoft.com/office/drawing/2014/main" id="{0BBCB220-BB54-4D18-B65F-A1D76F9E2233}"/>
              </a:ext>
            </a:extLst>
          </p:cNvPr>
          <p:cNvSpPr>
            <a:spLocks noGrp="1"/>
          </p:cNvSpPr>
          <p:nvPr>
            <p:ph type="body" sz="quarter" idx="72" hasCustomPrompt="1"/>
          </p:nvPr>
        </p:nvSpPr>
        <p:spPr>
          <a:xfrm>
            <a:off x="6936325"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44" name="Text Placeholder 9">
            <a:extLst>
              <a:ext uri="{FF2B5EF4-FFF2-40B4-BE49-F238E27FC236}">
                <a16:creationId xmlns:a16="http://schemas.microsoft.com/office/drawing/2014/main" id="{D162ADC5-2919-41C4-AC5D-559E80B75EF5}"/>
              </a:ext>
            </a:extLst>
          </p:cNvPr>
          <p:cNvSpPr>
            <a:spLocks noGrp="1"/>
          </p:cNvSpPr>
          <p:nvPr>
            <p:ph type="body" sz="quarter" idx="73" hasCustomPrompt="1"/>
          </p:nvPr>
        </p:nvSpPr>
        <p:spPr>
          <a:xfrm>
            <a:off x="7233983"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45" name="Text Placeholder 9">
            <a:extLst>
              <a:ext uri="{FF2B5EF4-FFF2-40B4-BE49-F238E27FC236}">
                <a16:creationId xmlns:a16="http://schemas.microsoft.com/office/drawing/2014/main" id="{DCE4ED17-5536-4E83-8866-D88CA430B2D7}"/>
              </a:ext>
            </a:extLst>
          </p:cNvPr>
          <p:cNvSpPr>
            <a:spLocks noGrp="1"/>
          </p:cNvSpPr>
          <p:nvPr>
            <p:ph type="body" sz="quarter" idx="74" hasCustomPrompt="1"/>
          </p:nvPr>
        </p:nvSpPr>
        <p:spPr>
          <a:xfrm>
            <a:off x="6936325"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46" name="Text Placeholder 9">
            <a:extLst>
              <a:ext uri="{FF2B5EF4-FFF2-40B4-BE49-F238E27FC236}">
                <a16:creationId xmlns:a16="http://schemas.microsoft.com/office/drawing/2014/main" id="{858819A7-7788-4AF0-8B3E-A144FAB8A550}"/>
              </a:ext>
            </a:extLst>
          </p:cNvPr>
          <p:cNvSpPr>
            <a:spLocks noGrp="1"/>
          </p:cNvSpPr>
          <p:nvPr>
            <p:ph type="body" sz="quarter" idx="75" hasCustomPrompt="1"/>
          </p:nvPr>
        </p:nvSpPr>
        <p:spPr>
          <a:xfrm>
            <a:off x="7233983"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47" name="Text Placeholder 9">
            <a:extLst>
              <a:ext uri="{FF2B5EF4-FFF2-40B4-BE49-F238E27FC236}">
                <a16:creationId xmlns:a16="http://schemas.microsoft.com/office/drawing/2014/main" id="{6C7789CE-F73D-4EC9-B18B-BC9AC61A85F0}"/>
              </a:ext>
            </a:extLst>
          </p:cNvPr>
          <p:cNvSpPr>
            <a:spLocks noGrp="1"/>
          </p:cNvSpPr>
          <p:nvPr>
            <p:ph type="body" sz="quarter" idx="76" hasCustomPrompt="1"/>
          </p:nvPr>
        </p:nvSpPr>
        <p:spPr>
          <a:xfrm>
            <a:off x="6936325"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48" name="Text Placeholder 9">
            <a:extLst>
              <a:ext uri="{FF2B5EF4-FFF2-40B4-BE49-F238E27FC236}">
                <a16:creationId xmlns:a16="http://schemas.microsoft.com/office/drawing/2014/main" id="{53025893-3678-4E67-96A1-3AC868417F43}"/>
              </a:ext>
            </a:extLst>
          </p:cNvPr>
          <p:cNvSpPr>
            <a:spLocks noGrp="1"/>
          </p:cNvSpPr>
          <p:nvPr>
            <p:ph type="body" sz="quarter" idx="77" hasCustomPrompt="1"/>
          </p:nvPr>
        </p:nvSpPr>
        <p:spPr>
          <a:xfrm>
            <a:off x="7233983"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49" name="Picture Placeholder 2">
            <a:extLst>
              <a:ext uri="{FF2B5EF4-FFF2-40B4-BE49-F238E27FC236}">
                <a16:creationId xmlns:a16="http://schemas.microsoft.com/office/drawing/2014/main" id="{2E4FE58C-9FB7-4C8B-BC0D-24C6FF05CAAC}"/>
              </a:ext>
            </a:extLst>
          </p:cNvPr>
          <p:cNvSpPr>
            <a:spLocks noGrp="1"/>
          </p:cNvSpPr>
          <p:nvPr>
            <p:ph type="pic" sz="quarter" idx="78"/>
          </p:nvPr>
        </p:nvSpPr>
        <p:spPr>
          <a:xfrm>
            <a:off x="5424586"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50" name="Graphic 49">
            <a:extLst>
              <a:ext uri="{FF2B5EF4-FFF2-40B4-BE49-F238E27FC236}">
                <a16:creationId xmlns:a16="http://schemas.microsoft.com/office/drawing/2014/main" id="{6A388090-7CF0-4E50-8D2E-D1D901CE65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5398" y="5650858"/>
            <a:ext cx="4529138" cy="1902999"/>
          </a:xfrm>
          <a:prstGeom prst="rect">
            <a:avLst/>
          </a:prstGeom>
        </p:spPr>
      </p:pic>
      <p:sp>
        <p:nvSpPr>
          <p:cNvPr id="51" name="Text Placeholder 9">
            <a:extLst>
              <a:ext uri="{FF2B5EF4-FFF2-40B4-BE49-F238E27FC236}">
                <a16:creationId xmlns:a16="http://schemas.microsoft.com/office/drawing/2014/main" id="{2914A0AD-336B-4B69-A55F-5D39F83F340C}"/>
              </a:ext>
            </a:extLst>
          </p:cNvPr>
          <p:cNvSpPr>
            <a:spLocks noGrp="1"/>
          </p:cNvSpPr>
          <p:nvPr>
            <p:ph type="body" sz="quarter" idx="79" hasCustomPrompt="1"/>
          </p:nvPr>
        </p:nvSpPr>
        <p:spPr>
          <a:xfrm>
            <a:off x="11677137"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52" name="Text Placeholder 9">
            <a:extLst>
              <a:ext uri="{FF2B5EF4-FFF2-40B4-BE49-F238E27FC236}">
                <a16:creationId xmlns:a16="http://schemas.microsoft.com/office/drawing/2014/main" id="{C157DD4E-C200-43C1-B0A0-BFC032BD7F65}"/>
              </a:ext>
            </a:extLst>
          </p:cNvPr>
          <p:cNvSpPr>
            <a:spLocks noGrp="1"/>
          </p:cNvSpPr>
          <p:nvPr>
            <p:ph type="body" sz="quarter" idx="80" hasCustomPrompt="1"/>
          </p:nvPr>
        </p:nvSpPr>
        <p:spPr>
          <a:xfrm>
            <a:off x="11677137" y="6271910"/>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53" name="Text Placeholder 9">
            <a:extLst>
              <a:ext uri="{FF2B5EF4-FFF2-40B4-BE49-F238E27FC236}">
                <a16:creationId xmlns:a16="http://schemas.microsoft.com/office/drawing/2014/main" id="{EAF5F318-7963-42AF-8CFF-D08994531E10}"/>
              </a:ext>
            </a:extLst>
          </p:cNvPr>
          <p:cNvSpPr>
            <a:spLocks noGrp="1"/>
          </p:cNvSpPr>
          <p:nvPr>
            <p:ph type="body" sz="quarter" idx="81" hasCustomPrompt="1"/>
          </p:nvPr>
        </p:nvSpPr>
        <p:spPr>
          <a:xfrm>
            <a:off x="11677137"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54" name="Text Placeholder 9">
            <a:extLst>
              <a:ext uri="{FF2B5EF4-FFF2-40B4-BE49-F238E27FC236}">
                <a16:creationId xmlns:a16="http://schemas.microsoft.com/office/drawing/2014/main" id="{0DF6ABAC-9E88-4AD3-A3BF-D47F4CE2995B}"/>
              </a:ext>
            </a:extLst>
          </p:cNvPr>
          <p:cNvSpPr>
            <a:spLocks noGrp="1"/>
          </p:cNvSpPr>
          <p:nvPr>
            <p:ph type="body" sz="quarter" idx="82" hasCustomPrompt="1"/>
          </p:nvPr>
        </p:nvSpPr>
        <p:spPr>
          <a:xfrm>
            <a:off x="11974795"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55" name="Text Placeholder 9">
            <a:extLst>
              <a:ext uri="{FF2B5EF4-FFF2-40B4-BE49-F238E27FC236}">
                <a16:creationId xmlns:a16="http://schemas.microsoft.com/office/drawing/2014/main" id="{440EF0B0-F1DC-453C-B55A-F93591CE079C}"/>
              </a:ext>
            </a:extLst>
          </p:cNvPr>
          <p:cNvSpPr>
            <a:spLocks noGrp="1"/>
          </p:cNvSpPr>
          <p:nvPr>
            <p:ph type="body" sz="quarter" idx="83" hasCustomPrompt="1"/>
          </p:nvPr>
        </p:nvSpPr>
        <p:spPr>
          <a:xfrm>
            <a:off x="11677137"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56" name="Text Placeholder 9">
            <a:extLst>
              <a:ext uri="{FF2B5EF4-FFF2-40B4-BE49-F238E27FC236}">
                <a16:creationId xmlns:a16="http://schemas.microsoft.com/office/drawing/2014/main" id="{579D92FB-11FC-4BEA-BCE9-B18B174A8F43}"/>
              </a:ext>
            </a:extLst>
          </p:cNvPr>
          <p:cNvSpPr>
            <a:spLocks noGrp="1"/>
          </p:cNvSpPr>
          <p:nvPr>
            <p:ph type="body" sz="quarter" idx="84" hasCustomPrompt="1"/>
          </p:nvPr>
        </p:nvSpPr>
        <p:spPr>
          <a:xfrm>
            <a:off x="11974795"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57" name="Text Placeholder 9">
            <a:extLst>
              <a:ext uri="{FF2B5EF4-FFF2-40B4-BE49-F238E27FC236}">
                <a16:creationId xmlns:a16="http://schemas.microsoft.com/office/drawing/2014/main" id="{AD3E36BD-ECDD-4FA2-95DB-4E0F159B2C06}"/>
              </a:ext>
            </a:extLst>
          </p:cNvPr>
          <p:cNvSpPr>
            <a:spLocks noGrp="1"/>
          </p:cNvSpPr>
          <p:nvPr>
            <p:ph type="body" sz="quarter" idx="85" hasCustomPrompt="1"/>
          </p:nvPr>
        </p:nvSpPr>
        <p:spPr>
          <a:xfrm>
            <a:off x="11677137"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58" name="Text Placeholder 9">
            <a:extLst>
              <a:ext uri="{FF2B5EF4-FFF2-40B4-BE49-F238E27FC236}">
                <a16:creationId xmlns:a16="http://schemas.microsoft.com/office/drawing/2014/main" id="{6FC62525-6D10-4348-9B90-BB76CDF8AC1F}"/>
              </a:ext>
            </a:extLst>
          </p:cNvPr>
          <p:cNvSpPr>
            <a:spLocks noGrp="1"/>
          </p:cNvSpPr>
          <p:nvPr>
            <p:ph type="body" sz="quarter" idx="86" hasCustomPrompt="1"/>
          </p:nvPr>
        </p:nvSpPr>
        <p:spPr>
          <a:xfrm>
            <a:off x="11974795"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59" name="Picture Placeholder 2">
            <a:extLst>
              <a:ext uri="{FF2B5EF4-FFF2-40B4-BE49-F238E27FC236}">
                <a16:creationId xmlns:a16="http://schemas.microsoft.com/office/drawing/2014/main" id="{9428FE23-6BE2-4EB7-8D25-963ACE59BAEB}"/>
              </a:ext>
            </a:extLst>
          </p:cNvPr>
          <p:cNvSpPr>
            <a:spLocks noGrp="1"/>
          </p:cNvSpPr>
          <p:nvPr>
            <p:ph type="pic" sz="quarter" idx="87"/>
          </p:nvPr>
        </p:nvSpPr>
        <p:spPr>
          <a:xfrm>
            <a:off x="10165398"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60" name="Graphic 59">
            <a:extLst>
              <a:ext uri="{FF2B5EF4-FFF2-40B4-BE49-F238E27FC236}">
                <a16:creationId xmlns:a16="http://schemas.microsoft.com/office/drawing/2014/main" id="{BBF50E44-6275-4D6A-8B29-50E976A646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934346" y="5650858"/>
            <a:ext cx="4529138" cy="1902999"/>
          </a:xfrm>
          <a:prstGeom prst="rect">
            <a:avLst/>
          </a:prstGeom>
        </p:spPr>
      </p:pic>
      <p:sp>
        <p:nvSpPr>
          <p:cNvPr id="61" name="Text Placeholder 9">
            <a:extLst>
              <a:ext uri="{FF2B5EF4-FFF2-40B4-BE49-F238E27FC236}">
                <a16:creationId xmlns:a16="http://schemas.microsoft.com/office/drawing/2014/main" id="{798CF09F-4A93-4B35-9294-7CEFAE47091A}"/>
              </a:ext>
            </a:extLst>
          </p:cNvPr>
          <p:cNvSpPr>
            <a:spLocks noGrp="1"/>
          </p:cNvSpPr>
          <p:nvPr>
            <p:ph type="body" sz="quarter" idx="88" hasCustomPrompt="1"/>
          </p:nvPr>
        </p:nvSpPr>
        <p:spPr>
          <a:xfrm>
            <a:off x="16446085" y="5808723"/>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62" name="Text Placeholder 9">
            <a:extLst>
              <a:ext uri="{FF2B5EF4-FFF2-40B4-BE49-F238E27FC236}">
                <a16:creationId xmlns:a16="http://schemas.microsoft.com/office/drawing/2014/main" id="{26E6A406-77C5-4F5C-9FE8-2E20D291E56F}"/>
              </a:ext>
            </a:extLst>
          </p:cNvPr>
          <p:cNvSpPr>
            <a:spLocks noGrp="1"/>
          </p:cNvSpPr>
          <p:nvPr>
            <p:ph type="body" sz="quarter" idx="89" hasCustomPrompt="1"/>
          </p:nvPr>
        </p:nvSpPr>
        <p:spPr>
          <a:xfrm>
            <a:off x="16446085" y="6271910"/>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63" name="Text Placeholder 9">
            <a:extLst>
              <a:ext uri="{FF2B5EF4-FFF2-40B4-BE49-F238E27FC236}">
                <a16:creationId xmlns:a16="http://schemas.microsoft.com/office/drawing/2014/main" id="{A8664D48-1299-4F2F-A4AE-191688050D28}"/>
              </a:ext>
            </a:extLst>
          </p:cNvPr>
          <p:cNvSpPr>
            <a:spLocks noGrp="1"/>
          </p:cNvSpPr>
          <p:nvPr>
            <p:ph type="body" sz="quarter" idx="90" hasCustomPrompt="1"/>
          </p:nvPr>
        </p:nvSpPr>
        <p:spPr>
          <a:xfrm>
            <a:off x="16446085" y="680683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64" name="Text Placeholder 9">
            <a:extLst>
              <a:ext uri="{FF2B5EF4-FFF2-40B4-BE49-F238E27FC236}">
                <a16:creationId xmlns:a16="http://schemas.microsoft.com/office/drawing/2014/main" id="{989F95E7-D3FA-4EB6-815C-39CDA5FCB576}"/>
              </a:ext>
            </a:extLst>
          </p:cNvPr>
          <p:cNvSpPr>
            <a:spLocks noGrp="1"/>
          </p:cNvSpPr>
          <p:nvPr>
            <p:ph type="body" sz="quarter" idx="91" hasCustomPrompt="1"/>
          </p:nvPr>
        </p:nvSpPr>
        <p:spPr>
          <a:xfrm>
            <a:off x="16743743" y="680779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65" name="Text Placeholder 9">
            <a:extLst>
              <a:ext uri="{FF2B5EF4-FFF2-40B4-BE49-F238E27FC236}">
                <a16:creationId xmlns:a16="http://schemas.microsoft.com/office/drawing/2014/main" id="{44656367-5E21-4DDD-ABD9-FDAA902D08E6}"/>
              </a:ext>
            </a:extLst>
          </p:cNvPr>
          <p:cNvSpPr>
            <a:spLocks noGrp="1"/>
          </p:cNvSpPr>
          <p:nvPr>
            <p:ph type="body" sz="quarter" idx="92" hasCustomPrompt="1"/>
          </p:nvPr>
        </p:nvSpPr>
        <p:spPr>
          <a:xfrm>
            <a:off x="16446085" y="7012573"/>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66" name="Text Placeholder 9">
            <a:extLst>
              <a:ext uri="{FF2B5EF4-FFF2-40B4-BE49-F238E27FC236}">
                <a16:creationId xmlns:a16="http://schemas.microsoft.com/office/drawing/2014/main" id="{F2CD79B3-8548-4D95-B6D6-F9D6E3274239}"/>
              </a:ext>
            </a:extLst>
          </p:cNvPr>
          <p:cNvSpPr>
            <a:spLocks noGrp="1"/>
          </p:cNvSpPr>
          <p:nvPr>
            <p:ph type="body" sz="quarter" idx="93" hasCustomPrompt="1"/>
          </p:nvPr>
        </p:nvSpPr>
        <p:spPr>
          <a:xfrm>
            <a:off x="16743743" y="7013526"/>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67" name="Text Placeholder 9">
            <a:extLst>
              <a:ext uri="{FF2B5EF4-FFF2-40B4-BE49-F238E27FC236}">
                <a16:creationId xmlns:a16="http://schemas.microsoft.com/office/drawing/2014/main" id="{3B02F361-EB9D-482F-B604-1B12D7032470}"/>
              </a:ext>
            </a:extLst>
          </p:cNvPr>
          <p:cNvSpPr>
            <a:spLocks noGrp="1"/>
          </p:cNvSpPr>
          <p:nvPr>
            <p:ph type="body" sz="quarter" idx="94" hasCustomPrompt="1"/>
          </p:nvPr>
        </p:nvSpPr>
        <p:spPr>
          <a:xfrm>
            <a:off x="16446085" y="7221168"/>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68" name="Text Placeholder 9">
            <a:extLst>
              <a:ext uri="{FF2B5EF4-FFF2-40B4-BE49-F238E27FC236}">
                <a16:creationId xmlns:a16="http://schemas.microsoft.com/office/drawing/2014/main" id="{FDF35FD5-6B67-4389-A841-23EAA0AB7679}"/>
              </a:ext>
            </a:extLst>
          </p:cNvPr>
          <p:cNvSpPr>
            <a:spLocks noGrp="1"/>
          </p:cNvSpPr>
          <p:nvPr>
            <p:ph type="body" sz="quarter" idx="95" hasCustomPrompt="1"/>
          </p:nvPr>
        </p:nvSpPr>
        <p:spPr>
          <a:xfrm>
            <a:off x="16743743" y="7222121"/>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69" name="Picture Placeholder 2">
            <a:extLst>
              <a:ext uri="{FF2B5EF4-FFF2-40B4-BE49-F238E27FC236}">
                <a16:creationId xmlns:a16="http://schemas.microsoft.com/office/drawing/2014/main" id="{A46B1264-9114-4792-897D-249A41233F2F}"/>
              </a:ext>
            </a:extLst>
          </p:cNvPr>
          <p:cNvSpPr>
            <a:spLocks noGrp="1"/>
          </p:cNvSpPr>
          <p:nvPr>
            <p:ph type="pic" sz="quarter" idx="96"/>
          </p:nvPr>
        </p:nvSpPr>
        <p:spPr>
          <a:xfrm>
            <a:off x="14934346" y="5650857"/>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70" name="Graphic 69">
            <a:extLst>
              <a:ext uri="{FF2B5EF4-FFF2-40B4-BE49-F238E27FC236}">
                <a16:creationId xmlns:a16="http://schemas.microsoft.com/office/drawing/2014/main" id="{90C6BA7D-C0A9-4C91-9C86-061E55D764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638" y="7761012"/>
            <a:ext cx="4529138" cy="1902999"/>
          </a:xfrm>
          <a:prstGeom prst="rect">
            <a:avLst/>
          </a:prstGeom>
        </p:spPr>
      </p:pic>
      <p:sp>
        <p:nvSpPr>
          <p:cNvPr id="71" name="Text Placeholder 9">
            <a:extLst>
              <a:ext uri="{FF2B5EF4-FFF2-40B4-BE49-F238E27FC236}">
                <a16:creationId xmlns:a16="http://schemas.microsoft.com/office/drawing/2014/main" id="{2D000C10-CDFC-4E04-A757-7651089819D7}"/>
              </a:ext>
            </a:extLst>
          </p:cNvPr>
          <p:cNvSpPr>
            <a:spLocks noGrp="1"/>
          </p:cNvSpPr>
          <p:nvPr>
            <p:ph type="body" sz="quarter" idx="97" hasCustomPrompt="1"/>
          </p:nvPr>
        </p:nvSpPr>
        <p:spPr>
          <a:xfrm>
            <a:off x="2167377"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72" name="Text Placeholder 9">
            <a:extLst>
              <a:ext uri="{FF2B5EF4-FFF2-40B4-BE49-F238E27FC236}">
                <a16:creationId xmlns:a16="http://schemas.microsoft.com/office/drawing/2014/main" id="{B8C602F2-4312-447D-96CB-4C83A923C7AB}"/>
              </a:ext>
            </a:extLst>
          </p:cNvPr>
          <p:cNvSpPr>
            <a:spLocks noGrp="1"/>
          </p:cNvSpPr>
          <p:nvPr>
            <p:ph type="body" sz="quarter" idx="98" hasCustomPrompt="1"/>
          </p:nvPr>
        </p:nvSpPr>
        <p:spPr>
          <a:xfrm>
            <a:off x="2167377" y="8382064"/>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73" name="Text Placeholder 9">
            <a:extLst>
              <a:ext uri="{FF2B5EF4-FFF2-40B4-BE49-F238E27FC236}">
                <a16:creationId xmlns:a16="http://schemas.microsoft.com/office/drawing/2014/main" id="{56B6B235-E7A3-4B5E-8CC0-0837CEC16787}"/>
              </a:ext>
            </a:extLst>
          </p:cNvPr>
          <p:cNvSpPr>
            <a:spLocks noGrp="1"/>
          </p:cNvSpPr>
          <p:nvPr>
            <p:ph type="body" sz="quarter" idx="99" hasCustomPrompt="1"/>
          </p:nvPr>
        </p:nvSpPr>
        <p:spPr>
          <a:xfrm>
            <a:off x="2167377"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74" name="Text Placeholder 9">
            <a:extLst>
              <a:ext uri="{FF2B5EF4-FFF2-40B4-BE49-F238E27FC236}">
                <a16:creationId xmlns:a16="http://schemas.microsoft.com/office/drawing/2014/main" id="{E6514B13-F732-4092-BA51-56422A9DFCEE}"/>
              </a:ext>
            </a:extLst>
          </p:cNvPr>
          <p:cNvSpPr>
            <a:spLocks noGrp="1"/>
          </p:cNvSpPr>
          <p:nvPr>
            <p:ph type="body" sz="quarter" idx="100" hasCustomPrompt="1"/>
          </p:nvPr>
        </p:nvSpPr>
        <p:spPr>
          <a:xfrm>
            <a:off x="2465035"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75" name="Text Placeholder 9">
            <a:extLst>
              <a:ext uri="{FF2B5EF4-FFF2-40B4-BE49-F238E27FC236}">
                <a16:creationId xmlns:a16="http://schemas.microsoft.com/office/drawing/2014/main" id="{B121AD25-3187-4003-AD6D-D9E8ACA1BFA7}"/>
              </a:ext>
            </a:extLst>
          </p:cNvPr>
          <p:cNvSpPr>
            <a:spLocks noGrp="1"/>
          </p:cNvSpPr>
          <p:nvPr>
            <p:ph type="body" sz="quarter" idx="101" hasCustomPrompt="1"/>
          </p:nvPr>
        </p:nvSpPr>
        <p:spPr>
          <a:xfrm>
            <a:off x="2167377"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76" name="Text Placeholder 9">
            <a:extLst>
              <a:ext uri="{FF2B5EF4-FFF2-40B4-BE49-F238E27FC236}">
                <a16:creationId xmlns:a16="http://schemas.microsoft.com/office/drawing/2014/main" id="{76049450-C89A-435C-BBFB-AC1F6B928CD8}"/>
              </a:ext>
            </a:extLst>
          </p:cNvPr>
          <p:cNvSpPr>
            <a:spLocks noGrp="1"/>
          </p:cNvSpPr>
          <p:nvPr>
            <p:ph type="body" sz="quarter" idx="102" hasCustomPrompt="1"/>
          </p:nvPr>
        </p:nvSpPr>
        <p:spPr>
          <a:xfrm>
            <a:off x="2465035"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77" name="Text Placeholder 9">
            <a:extLst>
              <a:ext uri="{FF2B5EF4-FFF2-40B4-BE49-F238E27FC236}">
                <a16:creationId xmlns:a16="http://schemas.microsoft.com/office/drawing/2014/main" id="{29A7EDFE-A72D-4B15-92A0-AF8EB05BA390}"/>
              </a:ext>
            </a:extLst>
          </p:cNvPr>
          <p:cNvSpPr>
            <a:spLocks noGrp="1"/>
          </p:cNvSpPr>
          <p:nvPr>
            <p:ph type="body" sz="quarter" idx="103" hasCustomPrompt="1"/>
          </p:nvPr>
        </p:nvSpPr>
        <p:spPr>
          <a:xfrm>
            <a:off x="2167377"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78" name="Text Placeholder 9">
            <a:extLst>
              <a:ext uri="{FF2B5EF4-FFF2-40B4-BE49-F238E27FC236}">
                <a16:creationId xmlns:a16="http://schemas.microsoft.com/office/drawing/2014/main" id="{1EF8EFF3-50AA-4F48-9DBB-98DE3866C216}"/>
              </a:ext>
            </a:extLst>
          </p:cNvPr>
          <p:cNvSpPr>
            <a:spLocks noGrp="1"/>
          </p:cNvSpPr>
          <p:nvPr>
            <p:ph type="body" sz="quarter" idx="104" hasCustomPrompt="1"/>
          </p:nvPr>
        </p:nvSpPr>
        <p:spPr>
          <a:xfrm>
            <a:off x="2465035"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79" name="Picture Placeholder 2">
            <a:extLst>
              <a:ext uri="{FF2B5EF4-FFF2-40B4-BE49-F238E27FC236}">
                <a16:creationId xmlns:a16="http://schemas.microsoft.com/office/drawing/2014/main" id="{C615CA2C-41F9-4638-90EE-83C4C95A2347}"/>
              </a:ext>
            </a:extLst>
          </p:cNvPr>
          <p:cNvSpPr>
            <a:spLocks noGrp="1"/>
          </p:cNvSpPr>
          <p:nvPr>
            <p:ph type="pic" sz="quarter" idx="105"/>
          </p:nvPr>
        </p:nvSpPr>
        <p:spPr>
          <a:xfrm>
            <a:off x="655638"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80" name="Graphic 79">
            <a:extLst>
              <a:ext uri="{FF2B5EF4-FFF2-40B4-BE49-F238E27FC236}">
                <a16:creationId xmlns:a16="http://schemas.microsoft.com/office/drawing/2014/main" id="{512A620E-DE55-4D20-8C86-F4C7566301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4586" y="7761012"/>
            <a:ext cx="4529138" cy="1902999"/>
          </a:xfrm>
          <a:prstGeom prst="rect">
            <a:avLst/>
          </a:prstGeom>
        </p:spPr>
      </p:pic>
      <p:sp>
        <p:nvSpPr>
          <p:cNvPr id="81" name="Text Placeholder 9">
            <a:extLst>
              <a:ext uri="{FF2B5EF4-FFF2-40B4-BE49-F238E27FC236}">
                <a16:creationId xmlns:a16="http://schemas.microsoft.com/office/drawing/2014/main" id="{0DC049C0-4271-4540-B200-36A7BC474105}"/>
              </a:ext>
            </a:extLst>
          </p:cNvPr>
          <p:cNvSpPr>
            <a:spLocks noGrp="1"/>
          </p:cNvSpPr>
          <p:nvPr>
            <p:ph type="body" sz="quarter" idx="106" hasCustomPrompt="1"/>
          </p:nvPr>
        </p:nvSpPr>
        <p:spPr>
          <a:xfrm>
            <a:off x="6936325"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82" name="Text Placeholder 9">
            <a:extLst>
              <a:ext uri="{FF2B5EF4-FFF2-40B4-BE49-F238E27FC236}">
                <a16:creationId xmlns:a16="http://schemas.microsoft.com/office/drawing/2014/main" id="{5E00BBCA-A646-4301-B296-EE69E2E33EE9}"/>
              </a:ext>
            </a:extLst>
          </p:cNvPr>
          <p:cNvSpPr>
            <a:spLocks noGrp="1"/>
          </p:cNvSpPr>
          <p:nvPr>
            <p:ph type="body" sz="quarter" idx="107" hasCustomPrompt="1"/>
          </p:nvPr>
        </p:nvSpPr>
        <p:spPr>
          <a:xfrm>
            <a:off x="6936325" y="8382064"/>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83" name="Text Placeholder 9">
            <a:extLst>
              <a:ext uri="{FF2B5EF4-FFF2-40B4-BE49-F238E27FC236}">
                <a16:creationId xmlns:a16="http://schemas.microsoft.com/office/drawing/2014/main" id="{744444BC-5FDD-4D68-A913-AF38354E6ACE}"/>
              </a:ext>
            </a:extLst>
          </p:cNvPr>
          <p:cNvSpPr>
            <a:spLocks noGrp="1"/>
          </p:cNvSpPr>
          <p:nvPr>
            <p:ph type="body" sz="quarter" idx="108" hasCustomPrompt="1"/>
          </p:nvPr>
        </p:nvSpPr>
        <p:spPr>
          <a:xfrm>
            <a:off x="6936325"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84" name="Text Placeholder 9">
            <a:extLst>
              <a:ext uri="{FF2B5EF4-FFF2-40B4-BE49-F238E27FC236}">
                <a16:creationId xmlns:a16="http://schemas.microsoft.com/office/drawing/2014/main" id="{657F1415-CFD4-4DC7-AF48-9B8B9B628383}"/>
              </a:ext>
            </a:extLst>
          </p:cNvPr>
          <p:cNvSpPr>
            <a:spLocks noGrp="1"/>
          </p:cNvSpPr>
          <p:nvPr>
            <p:ph type="body" sz="quarter" idx="109" hasCustomPrompt="1"/>
          </p:nvPr>
        </p:nvSpPr>
        <p:spPr>
          <a:xfrm>
            <a:off x="7233983"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85" name="Text Placeholder 9">
            <a:extLst>
              <a:ext uri="{FF2B5EF4-FFF2-40B4-BE49-F238E27FC236}">
                <a16:creationId xmlns:a16="http://schemas.microsoft.com/office/drawing/2014/main" id="{162ADD84-3322-4076-B8F8-3CE0B3EE9777}"/>
              </a:ext>
            </a:extLst>
          </p:cNvPr>
          <p:cNvSpPr>
            <a:spLocks noGrp="1"/>
          </p:cNvSpPr>
          <p:nvPr>
            <p:ph type="body" sz="quarter" idx="110" hasCustomPrompt="1"/>
          </p:nvPr>
        </p:nvSpPr>
        <p:spPr>
          <a:xfrm>
            <a:off x="6936325"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86" name="Text Placeholder 9">
            <a:extLst>
              <a:ext uri="{FF2B5EF4-FFF2-40B4-BE49-F238E27FC236}">
                <a16:creationId xmlns:a16="http://schemas.microsoft.com/office/drawing/2014/main" id="{BF33607A-5090-4D73-B5B8-019BC2D4A545}"/>
              </a:ext>
            </a:extLst>
          </p:cNvPr>
          <p:cNvSpPr>
            <a:spLocks noGrp="1"/>
          </p:cNvSpPr>
          <p:nvPr>
            <p:ph type="body" sz="quarter" idx="111" hasCustomPrompt="1"/>
          </p:nvPr>
        </p:nvSpPr>
        <p:spPr>
          <a:xfrm>
            <a:off x="7233983"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87" name="Text Placeholder 9">
            <a:extLst>
              <a:ext uri="{FF2B5EF4-FFF2-40B4-BE49-F238E27FC236}">
                <a16:creationId xmlns:a16="http://schemas.microsoft.com/office/drawing/2014/main" id="{9CDC0CDE-42BA-4AB0-AF1E-16F21593869C}"/>
              </a:ext>
            </a:extLst>
          </p:cNvPr>
          <p:cNvSpPr>
            <a:spLocks noGrp="1"/>
          </p:cNvSpPr>
          <p:nvPr>
            <p:ph type="body" sz="quarter" idx="112" hasCustomPrompt="1"/>
          </p:nvPr>
        </p:nvSpPr>
        <p:spPr>
          <a:xfrm>
            <a:off x="6936325"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88" name="Text Placeholder 9">
            <a:extLst>
              <a:ext uri="{FF2B5EF4-FFF2-40B4-BE49-F238E27FC236}">
                <a16:creationId xmlns:a16="http://schemas.microsoft.com/office/drawing/2014/main" id="{3625CAD6-8625-499F-9139-670BB8542E11}"/>
              </a:ext>
            </a:extLst>
          </p:cNvPr>
          <p:cNvSpPr>
            <a:spLocks noGrp="1"/>
          </p:cNvSpPr>
          <p:nvPr>
            <p:ph type="body" sz="quarter" idx="113" hasCustomPrompt="1"/>
          </p:nvPr>
        </p:nvSpPr>
        <p:spPr>
          <a:xfrm>
            <a:off x="7233983"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89" name="Picture Placeholder 2">
            <a:extLst>
              <a:ext uri="{FF2B5EF4-FFF2-40B4-BE49-F238E27FC236}">
                <a16:creationId xmlns:a16="http://schemas.microsoft.com/office/drawing/2014/main" id="{22F2E810-DCD9-4D15-842A-68D4D820BF64}"/>
              </a:ext>
            </a:extLst>
          </p:cNvPr>
          <p:cNvSpPr>
            <a:spLocks noGrp="1"/>
          </p:cNvSpPr>
          <p:nvPr>
            <p:ph type="pic" sz="quarter" idx="114"/>
          </p:nvPr>
        </p:nvSpPr>
        <p:spPr>
          <a:xfrm>
            <a:off x="5424586"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90" name="Graphic 89">
            <a:extLst>
              <a:ext uri="{FF2B5EF4-FFF2-40B4-BE49-F238E27FC236}">
                <a16:creationId xmlns:a16="http://schemas.microsoft.com/office/drawing/2014/main" id="{FC877FA8-FB02-4958-8AF3-6BA6B31C48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5398" y="7761012"/>
            <a:ext cx="4529138" cy="1902999"/>
          </a:xfrm>
          <a:prstGeom prst="rect">
            <a:avLst/>
          </a:prstGeom>
        </p:spPr>
      </p:pic>
      <p:sp>
        <p:nvSpPr>
          <p:cNvPr id="91" name="Text Placeholder 9">
            <a:extLst>
              <a:ext uri="{FF2B5EF4-FFF2-40B4-BE49-F238E27FC236}">
                <a16:creationId xmlns:a16="http://schemas.microsoft.com/office/drawing/2014/main" id="{24DFB792-254B-4FDF-A554-201FA0201256}"/>
              </a:ext>
            </a:extLst>
          </p:cNvPr>
          <p:cNvSpPr>
            <a:spLocks noGrp="1"/>
          </p:cNvSpPr>
          <p:nvPr>
            <p:ph type="body" sz="quarter" idx="115" hasCustomPrompt="1"/>
          </p:nvPr>
        </p:nvSpPr>
        <p:spPr>
          <a:xfrm>
            <a:off x="11677137"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92" name="Text Placeholder 9">
            <a:extLst>
              <a:ext uri="{FF2B5EF4-FFF2-40B4-BE49-F238E27FC236}">
                <a16:creationId xmlns:a16="http://schemas.microsoft.com/office/drawing/2014/main" id="{5F15452D-76FA-42E7-809E-9C667A2A5430}"/>
              </a:ext>
            </a:extLst>
          </p:cNvPr>
          <p:cNvSpPr>
            <a:spLocks noGrp="1"/>
          </p:cNvSpPr>
          <p:nvPr>
            <p:ph type="body" sz="quarter" idx="116" hasCustomPrompt="1"/>
          </p:nvPr>
        </p:nvSpPr>
        <p:spPr>
          <a:xfrm>
            <a:off x="11677137" y="8382064"/>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93" name="Text Placeholder 9">
            <a:extLst>
              <a:ext uri="{FF2B5EF4-FFF2-40B4-BE49-F238E27FC236}">
                <a16:creationId xmlns:a16="http://schemas.microsoft.com/office/drawing/2014/main" id="{D30369E2-5881-44E6-88BD-A457261AFF87}"/>
              </a:ext>
            </a:extLst>
          </p:cNvPr>
          <p:cNvSpPr>
            <a:spLocks noGrp="1"/>
          </p:cNvSpPr>
          <p:nvPr>
            <p:ph type="body" sz="quarter" idx="117" hasCustomPrompt="1"/>
          </p:nvPr>
        </p:nvSpPr>
        <p:spPr>
          <a:xfrm>
            <a:off x="11677137"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94" name="Text Placeholder 9">
            <a:extLst>
              <a:ext uri="{FF2B5EF4-FFF2-40B4-BE49-F238E27FC236}">
                <a16:creationId xmlns:a16="http://schemas.microsoft.com/office/drawing/2014/main" id="{EF32AE77-3066-4E9E-B225-8F012D555428}"/>
              </a:ext>
            </a:extLst>
          </p:cNvPr>
          <p:cNvSpPr>
            <a:spLocks noGrp="1"/>
          </p:cNvSpPr>
          <p:nvPr>
            <p:ph type="body" sz="quarter" idx="118" hasCustomPrompt="1"/>
          </p:nvPr>
        </p:nvSpPr>
        <p:spPr>
          <a:xfrm>
            <a:off x="11974795"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95" name="Text Placeholder 9">
            <a:extLst>
              <a:ext uri="{FF2B5EF4-FFF2-40B4-BE49-F238E27FC236}">
                <a16:creationId xmlns:a16="http://schemas.microsoft.com/office/drawing/2014/main" id="{E4F963CC-1D7E-4040-9771-1F490720BDF1}"/>
              </a:ext>
            </a:extLst>
          </p:cNvPr>
          <p:cNvSpPr>
            <a:spLocks noGrp="1"/>
          </p:cNvSpPr>
          <p:nvPr>
            <p:ph type="body" sz="quarter" idx="119" hasCustomPrompt="1"/>
          </p:nvPr>
        </p:nvSpPr>
        <p:spPr>
          <a:xfrm>
            <a:off x="11677137"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96" name="Text Placeholder 9">
            <a:extLst>
              <a:ext uri="{FF2B5EF4-FFF2-40B4-BE49-F238E27FC236}">
                <a16:creationId xmlns:a16="http://schemas.microsoft.com/office/drawing/2014/main" id="{62E45CDE-89AC-46DF-AA7B-571DBF6B04E9}"/>
              </a:ext>
            </a:extLst>
          </p:cNvPr>
          <p:cNvSpPr>
            <a:spLocks noGrp="1"/>
          </p:cNvSpPr>
          <p:nvPr>
            <p:ph type="body" sz="quarter" idx="120" hasCustomPrompt="1"/>
          </p:nvPr>
        </p:nvSpPr>
        <p:spPr>
          <a:xfrm>
            <a:off x="11974795"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97" name="Text Placeholder 9">
            <a:extLst>
              <a:ext uri="{FF2B5EF4-FFF2-40B4-BE49-F238E27FC236}">
                <a16:creationId xmlns:a16="http://schemas.microsoft.com/office/drawing/2014/main" id="{5367C674-9BB7-46BD-BD53-6B54C52E6EED}"/>
              </a:ext>
            </a:extLst>
          </p:cNvPr>
          <p:cNvSpPr>
            <a:spLocks noGrp="1"/>
          </p:cNvSpPr>
          <p:nvPr>
            <p:ph type="body" sz="quarter" idx="121" hasCustomPrompt="1"/>
          </p:nvPr>
        </p:nvSpPr>
        <p:spPr>
          <a:xfrm>
            <a:off x="11677137"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98" name="Text Placeholder 9">
            <a:extLst>
              <a:ext uri="{FF2B5EF4-FFF2-40B4-BE49-F238E27FC236}">
                <a16:creationId xmlns:a16="http://schemas.microsoft.com/office/drawing/2014/main" id="{EA11C36F-9827-494A-9A4F-A31D19EC620D}"/>
              </a:ext>
            </a:extLst>
          </p:cNvPr>
          <p:cNvSpPr>
            <a:spLocks noGrp="1"/>
          </p:cNvSpPr>
          <p:nvPr>
            <p:ph type="body" sz="quarter" idx="122" hasCustomPrompt="1"/>
          </p:nvPr>
        </p:nvSpPr>
        <p:spPr>
          <a:xfrm>
            <a:off x="11974795"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99" name="Picture Placeholder 2">
            <a:extLst>
              <a:ext uri="{FF2B5EF4-FFF2-40B4-BE49-F238E27FC236}">
                <a16:creationId xmlns:a16="http://schemas.microsoft.com/office/drawing/2014/main" id="{BFF74FD1-5709-4046-8686-9D409D2868ED}"/>
              </a:ext>
            </a:extLst>
          </p:cNvPr>
          <p:cNvSpPr>
            <a:spLocks noGrp="1"/>
          </p:cNvSpPr>
          <p:nvPr>
            <p:ph type="pic" sz="quarter" idx="123"/>
          </p:nvPr>
        </p:nvSpPr>
        <p:spPr>
          <a:xfrm>
            <a:off x="10165398"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pic>
        <p:nvPicPr>
          <p:cNvPr id="100" name="Graphic 99">
            <a:extLst>
              <a:ext uri="{FF2B5EF4-FFF2-40B4-BE49-F238E27FC236}">
                <a16:creationId xmlns:a16="http://schemas.microsoft.com/office/drawing/2014/main" id="{EA627CA2-5ED2-4117-8B07-056D2E1BAD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934346" y="7761012"/>
            <a:ext cx="4529138" cy="1902999"/>
          </a:xfrm>
          <a:prstGeom prst="rect">
            <a:avLst/>
          </a:prstGeom>
        </p:spPr>
      </p:pic>
      <p:sp>
        <p:nvSpPr>
          <p:cNvPr id="101" name="Text Placeholder 9">
            <a:extLst>
              <a:ext uri="{FF2B5EF4-FFF2-40B4-BE49-F238E27FC236}">
                <a16:creationId xmlns:a16="http://schemas.microsoft.com/office/drawing/2014/main" id="{59465F30-48E3-470A-AB78-2FC4F9F23987}"/>
              </a:ext>
            </a:extLst>
          </p:cNvPr>
          <p:cNvSpPr>
            <a:spLocks noGrp="1"/>
          </p:cNvSpPr>
          <p:nvPr>
            <p:ph type="body" sz="quarter" idx="124" hasCustomPrompt="1"/>
          </p:nvPr>
        </p:nvSpPr>
        <p:spPr>
          <a:xfrm>
            <a:off x="16446085" y="7918877"/>
            <a:ext cx="2873375" cy="430887"/>
          </a:xfrm>
        </p:spPr>
        <p:txBody>
          <a:bodyPr/>
          <a:lstStyle>
            <a:lvl1pPr>
              <a:defRPr sz="14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a:t>
            </a:r>
          </a:p>
          <a:p>
            <a:pPr lvl="0"/>
            <a:r>
              <a:rPr lang="en-GB" dirty="0"/>
              <a:t>Surname</a:t>
            </a:r>
          </a:p>
        </p:txBody>
      </p:sp>
      <p:sp>
        <p:nvSpPr>
          <p:cNvPr id="102" name="Text Placeholder 9">
            <a:extLst>
              <a:ext uri="{FF2B5EF4-FFF2-40B4-BE49-F238E27FC236}">
                <a16:creationId xmlns:a16="http://schemas.microsoft.com/office/drawing/2014/main" id="{1C36AD76-6B2E-4D4B-8C9B-7513C82AC7A9}"/>
              </a:ext>
            </a:extLst>
          </p:cNvPr>
          <p:cNvSpPr>
            <a:spLocks noGrp="1"/>
          </p:cNvSpPr>
          <p:nvPr>
            <p:ph type="body" sz="quarter" idx="125" hasCustomPrompt="1"/>
          </p:nvPr>
        </p:nvSpPr>
        <p:spPr>
          <a:xfrm>
            <a:off x="16446085" y="8382064"/>
            <a:ext cx="2873375" cy="184666"/>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a:t>
            </a:r>
          </a:p>
        </p:txBody>
      </p:sp>
      <p:sp>
        <p:nvSpPr>
          <p:cNvPr id="103" name="Text Placeholder 9">
            <a:extLst>
              <a:ext uri="{FF2B5EF4-FFF2-40B4-BE49-F238E27FC236}">
                <a16:creationId xmlns:a16="http://schemas.microsoft.com/office/drawing/2014/main" id="{E4CA0842-C720-4589-A126-0F6D915805DD}"/>
              </a:ext>
            </a:extLst>
          </p:cNvPr>
          <p:cNvSpPr>
            <a:spLocks noGrp="1"/>
          </p:cNvSpPr>
          <p:nvPr>
            <p:ph type="body" sz="quarter" idx="126" hasCustomPrompt="1"/>
          </p:nvPr>
        </p:nvSpPr>
        <p:spPr>
          <a:xfrm>
            <a:off x="16446085" y="891699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t>
            </a:r>
          </a:p>
        </p:txBody>
      </p:sp>
      <p:sp>
        <p:nvSpPr>
          <p:cNvPr id="104" name="Text Placeholder 9">
            <a:extLst>
              <a:ext uri="{FF2B5EF4-FFF2-40B4-BE49-F238E27FC236}">
                <a16:creationId xmlns:a16="http://schemas.microsoft.com/office/drawing/2014/main" id="{91370DDD-7E2E-45D9-B25E-307770FF267B}"/>
              </a:ext>
            </a:extLst>
          </p:cNvPr>
          <p:cNvSpPr>
            <a:spLocks noGrp="1"/>
          </p:cNvSpPr>
          <p:nvPr>
            <p:ph type="body" sz="quarter" idx="127" hasCustomPrompt="1"/>
          </p:nvPr>
        </p:nvSpPr>
        <p:spPr>
          <a:xfrm>
            <a:off x="16743743" y="891794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+44(0)3700 ??? ???</a:t>
            </a:r>
          </a:p>
        </p:txBody>
      </p:sp>
      <p:sp>
        <p:nvSpPr>
          <p:cNvPr id="105" name="Text Placeholder 9">
            <a:extLst>
              <a:ext uri="{FF2B5EF4-FFF2-40B4-BE49-F238E27FC236}">
                <a16:creationId xmlns:a16="http://schemas.microsoft.com/office/drawing/2014/main" id="{DC436EEC-824A-4BDB-90BB-80CF4C931348}"/>
              </a:ext>
            </a:extLst>
          </p:cNvPr>
          <p:cNvSpPr>
            <a:spLocks noGrp="1"/>
          </p:cNvSpPr>
          <p:nvPr>
            <p:ph type="body" sz="quarter" idx="128" hasCustomPrompt="1"/>
          </p:nvPr>
        </p:nvSpPr>
        <p:spPr>
          <a:xfrm>
            <a:off x="16446085" y="9122727"/>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t>
            </a:r>
          </a:p>
        </p:txBody>
      </p:sp>
      <p:sp>
        <p:nvSpPr>
          <p:cNvPr id="106" name="Text Placeholder 9">
            <a:extLst>
              <a:ext uri="{FF2B5EF4-FFF2-40B4-BE49-F238E27FC236}">
                <a16:creationId xmlns:a16="http://schemas.microsoft.com/office/drawing/2014/main" id="{3432B517-D39F-44B6-9E6F-CBC5093D5389}"/>
              </a:ext>
            </a:extLst>
          </p:cNvPr>
          <p:cNvSpPr>
            <a:spLocks noGrp="1"/>
          </p:cNvSpPr>
          <p:nvPr>
            <p:ph type="body" sz="quarter" idx="129" hasCustomPrompt="1"/>
          </p:nvPr>
        </p:nvSpPr>
        <p:spPr>
          <a:xfrm>
            <a:off x="16743743" y="9123680"/>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+44(0)???? ??? ???</a:t>
            </a:r>
          </a:p>
        </p:txBody>
      </p:sp>
      <p:sp>
        <p:nvSpPr>
          <p:cNvPr id="107" name="Text Placeholder 9">
            <a:extLst>
              <a:ext uri="{FF2B5EF4-FFF2-40B4-BE49-F238E27FC236}">
                <a16:creationId xmlns:a16="http://schemas.microsoft.com/office/drawing/2014/main" id="{53CD50C6-5E9D-40D6-ACA6-706DC3151A0C}"/>
              </a:ext>
            </a:extLst>
          </p:cNvPr>
          <p:cNvSpPr>
            <a:spLocks noGrp="1"/>
          </p:cNvSpPr>
          <p:nvPr>
            <p:ph type="body" sz="quarter" idx="130" hasCustomPrompt="1"/>
          </p:nvPr>
        </p:nvSpPr>
        <p:spPr>
          <a:xfrm>
            <a:off x="16446085" y="9331322"/>
            <a:ext cx="297657" cy="184666"/>
          </a:xfrm>
        </p:spPr>
        <p:txBody>
          <a:bodyPr/>
          <a:lstStyle>
            <a:lvl1pPr>
              <a:tabLst>
                <a:tab pos="266700" algn="l"/>
              </a:tabLst>
              <a:defRPr sz="1200" b="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a:t>
            </a:r>
          </a:p>
        </p:txBody>
      </p:sp>
      <p:sp>
        <p:nvSpPr>
          <p:cNvPr id="108" name="Text Placeholder 9">
            <a:extLst>
              <a:ext uri="{FF2B5EF4-FFF2-40B4-BE49-F238E27FC236}">
                <a16:creationId xmlns:a16="http://schemas.microsoft.com/office/drawing/2014/main" id="{EBFF90C9-9E07-44BF-9B0B-9D85770CBBEA}"/>
              </a:ext>
            </a:extLst>
          </p:cNvPr>
          <p:cNvSpPr>
            <a:spLocks noGrp="1"/>
          </p:cNvSpPr>
          <p:nvPr>
            <p:ph type="body" sz="quarter" idx="131" hasCustomPrompt="1"/>
          </p:nvPr>
        </p:nvSpPr>
        <p:spPr>
          <a:xfrm>
            <a:off x="16743743" y="9332275"/>
            <a:ext cx="2575717" cy="184666"/>
          </a:xfrm>
        </p:spPr>
        <p:txBody>
          <a:bodyPr/>
          <a:lstStyle>
            <a:lvl1pPr>
              <a:tabLst>
                <a:tab pos="266700" algn="l"/>
              </a:tabLst>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name.surname@shoosmiths.com</a:t>
            </a:r>
          </a:p>
        </p:txBody>
      </p:sp>
      <p:sp>
        <p:nvSpPr>
          <p:cNvPr id="109" name="Picture Placeholder 2">
            <a:extLst>
              <a:ext uri="{FF2B5EF4-FFF2-40B4-BE49-F238E27FC236}">
                <a16:creationId xmlns:a16="http://schemas.microsoft.com/office/drawing/2014/main" id="{2D42C3E9-3F50-48FB-8F45-52A4B02FC1B0}"/>
              </a:ext>
            </a:extLst>
          </p:cNvPr>
          <p:cNvSpPr>
            <a:spLocks noGrp="1"/>
          </p:cNvSpPr>
          <p:nvPr>
            <p:ph type="pic" sz="quarter" idx="132"/>
          </p:nvPr>
        </p:nvSpPr>
        <p:spPr>
          <a:xfrm>
            <a:off x="14934346" y="7761011"/>
            <a:ext cx="1360488" cy="1902999"/>
          </a:xfrm>
          <a:solidFill>
            <a:schemeClr val="bg1">
              <a:lumMod val="95000"/>
            </a:schemeClr>
          </a:solidFill>
          <a:ln>
            <a:noFill/>
          </a:ln>
        </p:spPr>
        <p:txBody>
          <a:bodyPr/>
          <a:lstStyle>
            <a:lvl1pPr>
              <a:defRPr sz="1200"/>
            </a:lvl1pPr>
          </a:lstStyle>
          <a:p>
            <a:r>
              <a:rPr lang="en-US"/>
              <a:t>Click icon to add picture</a:t>
            </a:r>
            <a:endParaRPr lang="en-GB" dirty="0"/>
          </a:p>
        </p:txBody>
      </p:sp>
      <p:sp>
        <p:nvSpPr>
          <p:cNvPr id="110" name="Text Placeholder 9">
            <a:extLst>
              <a:ext uri="{FF2B5EF4-FFF2-40B4-BE49-F238E27FC236}">
                <a16:creationId xmlns:a16="http://schemas.microsoft.com/office/drawing/2014/main" id="{7FA40FF3-61FD-4C03-9049-BF946AFDE5F6}"/>
              </a:ext>
            </a:extLst>
          </p:cNvPr>
          <p:cNvSpPr>
            <a:spLocks noGrp="1"/>
          </p:cNvSpPr>
          <p:nvPr>
            <p:ph type="body" sz="quarter" idx="11" hasCustomPrompt="1"/>
          </p:nvPr>
        </p:nvSpPr>
        <p:spPr>
          <a:xfrm>
            <a:off x="617538" y="1421669"/>
            <a:ext cx="6074045" cy="1477328"/>
          </a:xfrm>
        </p:spPr>
        <p:txBody>
          <a:bodyPr/>
          <a:lstStyle>
            <a:lvl1pPr>
              <a:defRPr sz="48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Large heading to go here please</a:t>
            </a:r>
          </a:p>
        </p:txBody>
      </p:sp>
      <p:sp>
        <p:nvSpPr>
          <p:cNvPr id="111" name="Holder 4">
            <a:extLst>
              <a:ext uri="{FF2B5EF4-FFF2-40B4-BE49-F238E27FC236}">
                <a16:creationId xmlns:a16="http://schemas.microsoft.com/office/drawing/2014/main" id="{49C1FA01-7501-48B5-86C9-D4C0F5D8AA3D}"/>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59354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ckages - Costs">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6A2CF880-BE01-4D08-88F6-F2F8BC7F685E}"/>
              </a:ext>
            </a:extLst>
          </p:cNvPr>
          <p:cNvSpPr>
            <a:spLocks noGrp="1"/>
          </p:cNvSpPr>
          <p:nvPr>
            <p:ph type="body" sz="quarter" idx="15" hasCustomPrompt="1"/>
          </p:nvPr>
        </p:nvSpPr>
        <p:spPr>
          <a:xfrm>
            <a:off x="6548442" y="1434341"/>
            <a:ext cx="6785134" cy="276999"/>
          </a:xfrm>
        </p:spPr>
        <p:txBody>
          <a:bodyPr/>
          <a:lstStyle>
            <a:lvl1pPr marL="0" indent="0" algn="ctr">
              <a:buNone/>
              <a:defRPr sz="1800">
                <a:solidFill>
                  <a:schemeClr val="tx1"/>
                </a:solidFill>
                <a:latin typeface="+mj-lt"/>
              </a:defRPr>
            </a:lvl1pPr>
            <a:lvl2pPr marL="753923" indent="0">
              <a:buNone/>
              <a:defRPr/>
            </a:lvl2pPr>
            <a:lvl3pPr marL="1507846" indent="0">
              <a:buNone/>
              <a:defRPr/>
            </a:lvl3pPr>
            <a:lvl4pPr marL="2261768" indent="0">
              <a:buNone/>
              <a:defRPr/>
            </a:lvl4pPr>
            <a:lvl5pPr marL="3015691" indent="0">
              <a:buNone/>
              <a:defRPr/>
            </a:lvl5pPr>
          </a:lstStyle>
          <a:p>
            <a:pPr lvl="0"/>
            <a:r>
              <a:rPr lang="en-GB" dirty="0"/>
              <a:t>SECTION HEADER</a:t>
            </a:r>
          </a:p>
        </p:txBody>
      </p:sp>
      <p:sp>
        <p:nvSpPr>
          <p:cNvPr id="3" name="Title 1">
            <a:extLst>
              <a:ext uri="{FF2B5EF4-FFF2-40B4-BE49-F238E27FC236}">
                <a16:creationId xmlns:a16="http://schemas.microsoft.com/office/drawing/2014/main" id="{5C777BB2-B2B7-4944-ABC1-8A2CE45E6EC7}"/>
              </a:ext>
            </a:extLst>
          </p:cNvPr>
          <p:cNvSpPr>
            <a:spLocks noGrp="1"/>
          </p:cNvSpPr>
          <p:nvPr>
            <p:ph type="title" hasCustomPrompt="1"/>
          </p:nvPr>
        </p:nvSpPr>
        <p:spPr>
          <a:xfrm>
            <a:off x="3157715" y="1961770"/>
            <a:ext cx="13566592" cy="1036707"/>
          </a:xfrm>
          <a:prstGeom prst="rect">
            <a:avLst/>
          </a:prstGeom>
        </p:spPr>
        <p:txBody>
          <a:bodyPr lIns="0" tIns="0" rIns="0" bIns="0" anchor="t" anchorCtr="0">
            <a:noAutofit/>
          </a:bodyPr>
          <a:lstStyle>
            <a:lvl1pPr algn="ctr">
              <a:lnSpc>
                <a:spcPts val="7915"/>
              </a:lnSpc>
              <a:defRPr sz="7256" spc="-247" baseline="0">
                <a:solidFill>
                  <a:schemeClr val="tx1"/>
                </a:solidFill>
                <a:latin typeface="Montserrat SemiBold" pitchFamily="2"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4" name="Text Placeholder 22">
            <a:extLst>
              <a:ext uri="{FF2B5EF4-FFF2-40B4-BE49-F238E27FC236}">
                <a16:creationId xmlns:a16="http://schemas.microsoft.com/office/drawing/2014/main" id="{38F141C6-1BEF-479D-AFED-7C7646A900A8}"/>
              </a:ext>
            </a:extLst>
          </p:cNvPr>
          <p:cNvSpPr>
            <a:spLocks noGrp="1"/>
          </p:cNvSpPr>
          <p:nvPr>
            <p:ph type="body" sz="quarter" idx="16" hasCustomPrompt="1"/>
          </p:nvPr>
        </p:nvSpPr>
        <p:spPr>
          <a:xfrm>
            <a:off x="3074250" y="5969622"/>
            <a:ext cx="3306706" cy="743089"/>
          </a:xfrm>
        </p:spPr>
        <p:txBody>
          <a:bodyPr/>
          <a:lstStyle>
            <a:lvl1pPr marL="0" indent="0" algn="ctr">
              <a:lnSpc>
                <a:spcPts val="2968"/>
              </a:lnSpc>
              <a:spcBef>
                <a:spcPts val="1979"/>
              </a:spcBef>
              <a:buNone/>
              <a:defRPr sz="1814">
                <a:solidFill>
                  <a:schemeClr val="tx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5" name="Прямоугольник 4">
            <a:extLst>
              <a:ext uri="{FF2B5EF4-FFF2-40B4-BE49-F238E27FC236}">
                <a16:creationId xmlns:a16="http://schemas.microsoft.com/office/drawing/2014/main" id="{7DF3DCA2-18E2-4E6B-9CEE-7AFC306F5DFB}"/>
              </a:ext>
            </a:extLst>
          </p:cNvPr>
          <p:cNvSpPr/>
          <p:nvPr userDrawn="1"/>
        </p:nvSpPr>
        <p:spPr>
          <a:xfrm>
            <a:off x="2607250" y="4241006"/>
            <a:ext cx="4240709" cy="5152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a16="http://schemas.microsoft.com/office/drawing/2014/main" id="{952C9065-7504-4F3F-94D6-C5152BBBCA85}"/>
              </a:ext>
            </a:extLst>
          </p:cNvPr>
          <p:cNvSpPr/>
          <p:nvPr userDrawn="1"/>
        </p:nvSpPr>
        <p:spPr>
          <a:xfrm>
            <a:off x="7931696" y="4241006"/>
            <a:ext cx="4240709" cy="5152037"/>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2C805129-31BE-48CA-AEB6-9DB2C7D70C40}"/>
              </a:ext>
            </a:extLst>
          </p:cNvPr>
          <p:cNvSpPr/>
          <p:nvPr userDrawn="1"/>
        </p:nvSpPr>
        <p:spPr>
          <a:xfrm>
            <a:off x="13256141" y="4241006"/>
            <a:ext cx="4240709" cy="5152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ru-RU" dirty="0"/>
          </a:p>
        </p:txBody>
      </p:sp>
      <p:cxnSp>
        <p:nvCxnSpPr>
          <p:cNvPr id="11" name="Прямая соединительная линия 11">
            <a:extLst>
              <a:ext uri="{FF2B5EF4-FFF2-40B4-BE49-F238E27FC236}">
                <a16:creationId xmlns:a16="http://schemas.microsoft.com/office/drawing/2014/main" id="{ACDC2C64-6B9A-4C4D-B7CD-001977E5A826}"/>
              </a:ext>
            </a:extLst>
          </p:cNvPr>
          <p:cNvCxnSpPr/>
          <p:nvPr userDrawn="1"/>
        </p:nvCxnSpPr>
        <p:spPr>
          <a:xfrm>
            <a:off x="2607250" y="7627238"/>
            <a:ext cx="4240709"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8">
            <a:extLst>
              <a:ext uri="{FF2B5EF4-FFF2-40B4-BE49-F238E27FC236}">
                <a16:creationId xmlns:a16="http://schemas.microsoft.com/office/drawing/2014/main" id="{0A605BAE-21C9-4FA9-985F-D98B8B4D44BB}"/>
              </a:ext>
            </a:extLst>
          </p:cNvPr>
          <p:cNvCxnSpPr/>
          <p:nvPr userDrawn="1"/>
        </p:nvCxnSpPr>
        <p:spPr>
          <a:xfrm>
            <a:off x="7931696" y="7627238"/>
            <a:ext cx="42407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9">
            <a:extLst>
              <a:ext uri="{FF2B5EF4-FFF2-40B4-BE49-F238E27FC236}">
                <a16:creationId xmlns:a16="http://schemas.microsoft.com/office/drawing/2014/main" id="{576353C4-9362-4CF5-9474-C6303BBF8684}"/>
              </a:ext>
            </a:extLst>
          </p:cNvPr>
          <p:cNvCxnSpPr/>
          <p:nvPr userDrawn="1"/>
        </p:nvCxnSpPr>
        <p:spPr>
          <a:xfrm>
            <a:off x="13256141" y="7627238"/>
            <a:ext cx="4240709"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DE6354C3-7948-45E8-A2B0-39659379A786}"/>
              </a:ext>
            </a:extLst>
          </p:cNvPr>
          <p:cNvSpPr>
            <a:spLocks noGrp="1"/>
          </p:cNvSpPr>
          <p:nvPr>
            <p:ph type="body" sz="quarter" idx="17" hasCustomPrompt="1"/>
          </p:nvPr>
        </p:nvSpPr>
        <p:spPr>
          <a:xfrm>
            <a:off x="3074250" y="8516072"/>
            <a:ext cx="3306706" cy="357790"/>
          </a:xfrm>
        </p:spPr>
        <p:txBody>
          <a:bodyPr/>
          <a:lstStyle>
            <a:lvl1pPr marL="0" indent="0" algn="ctr">
              <a:lnSpc>
                <a:spcPts val="2968"/>
              </a:lnSpc>
              <a:spcBef>
                <a:spcPts val="1979"/>
              </a:spcBef>
              <a:buNone/>
              <a:defRPr sz="1600">
                <a:solidFill>
                  <a:schemeClr val="tx1"/>
                </a:solidFill>
              </a:defRPr>
            </a:lvl1pPr>
          </a:lstStyle>
          <a:p>
            <a:pPr lvl="0"/>
            <a:r>
              <a:rPr lang="en-US" dirty="0"/>
              <a:t>MONTHLY FEE</a:t>
            </a:r>
          </a:p>
        </p:txBody>
      </p:sp>
      <p:sp>
        <p:nvSpPr>
          <p:cNvPr id="24" name="Text Placeholder 22">
            <a:extLst>
              <a:ext uri="{FF2B5EF4-FFF2-40B4-BE49-F238E27FC236}">
                <a16:creationId xmlns:a16="http://schemas.microsoft.com/office/drawing/2014/main" id="{6DF3B5A9-A97A-449B-B180-955833B3B58B}"/>
              </a:ext>
            </a:extLst>
          </p:cNvPr>
          <p:cNvSpPr>
            <a:spLocks noGrp="1"/>
          </p:cNvSpPr>
          <p:nvPr>
            <p:ph type="body" sz="quarter" idx="18" hasCustomPrompt="1"/>
          </p:nvPr>
        </p:nvSpPr>
        <p:spPr>
          <a:xfrm>
            <a:off x="8432756" y="5969622"/>
            <a:ext cx="3306706" cy="1078577"/>
          </a:xfrm>
        </p:spPr>
        <p:txBody>
          <a:bodyPr/>
          <a:lstStyle>
            <a:lvl1pPr marL="0" indent="0" algn="ctr">
              <a:lnSpc>
                <a:spcPts val="2968"/>
              </a:lnSpc>
              <a:spcBef>
                <a:spcPts val="1979"/>
              </a:spcBef>
              <a:buNone/>
              <a:defRPr sz="1814">
                <a:solidFill>
                  <a:schemeClr val="bg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27" name="Text Placeholder 22">
            <a:extLst>
              <a:ext uri="{FF2B5EF4-FFF2-40B4-BE49-F238E27FC236}">
                <a16:creationId xmlns:a16="http://schemas.microsoft.com/office/drawing/2014/main" id="{1882EB74-ADF3-46F6-B334-8CBEBD3147E1}"/>
              </a:ext>
            </a:extLst>
          </p:cNvPr>
          <p:cNvSpPr>
            <a:spLocks noGrp="1"/>
          </p:cNvSpPr>
          <p:nvPr>
            <p:ph type="body" sz="quarter" idx="19" hasCustomPrompt="1"/>
          </p:nvPr>
        </p:nvSpPr>
        <p:spPr>
          <a:xfrm>
            <a:off x="8432756" y="8640056"/>
            <a:ext cx="3306706" cy="357790"/>
          </a:xfrm>
        </p:spPr>
        <p:txBody>
          <a:bodyPr/>
          <a:lstStyle>
            <a:lvl1pPr marL="0" indent="0" algn="ctr">
              <a:lnSpc>
                <a:spcPts val="2968"/>
              </a:lnSpc>
              <a:spcBef>
                <a:spcPts val="1979"/>
              </a:spcBef>
              <a:buNone/>
              <a:defRPr sz="1600">
                <a:solidFill>
                  <a:schemeClr val="bg1"/>
                </a:solidFill>
              </a:defRPr>
            </a:lvl1pPr>
          </a:lstStyle>
          <a:p>
            <a:pPr lvl="0"/>
            <a:r>
              <a:rPr lang="en-US" dirty="0"/>
              <a:t>MONTHLY FEE</a:t>
            </a:r>
          </a:p>
        </p:txBody>
      </p:sp>
      <p:sp>
        <p:nvSpPr>
          <p:cNvPr id="28" name="Text Placeholder 22">
            <a:extLst>
              <a:ext uri="{FF2B5EF4-FFF2-40B4-BE49-F238E27FC236}">
                <a16:creationId xmlns:a16="http://schemas.microsoft.com/office/drawing/2014/main" id="{1E1DA617-A7AE-4EA0-AFF4-D32158C6490E}"/>
              </a:ext>
            </a:extLst>
          </p:cNvPr>
          <p:cNvSpPr>
            <a:spLocks noGrp="1"/>
          </p:cNvSpPr>
          <p:nvPr>
            <p:ph type="body" sz="quarter" idx="20" hasCustomPrompt="1"/>
          </p:nvPr>
        </p:nvSpPr>
        <p:spPr>
          <a:xfrm>
            <a:off x="13723141" y="5969622"/>
            <a:ext cx="3306706" cy="743089"/>
          </a:xfrm>
        </p:spPr>
        <p:txBody>
          <a:bodyPr/>
          <a:lstStyle>
            <a:lvl1pPr marL="0" indent="0" algn="ctr">
              <a:lnSpc>
                <a:spcPts val="2968"/>
              </a:lnSpc>
              <a:spcBef>
                <a:spcPts val="1979"/>
              </a:spcBef>
              <a:buNone/>
              <a:defRPr sz="1814">
                <a:solidFill>
                  <a:schemeClr val="tx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30" name="Text Placeholder 22">
            <a:extLst>
              <a:ext uri="{FF2B5EF4-FFF2-40B4-BE49-F238E27FC236}">
                <a16:creationId xmlns:a16="http://schemas.microsoft.com/office/drawing/2014/main" id="{266798F4-1998-4DF9-A410-E4568B1E2E66}"/>
              </a:ext>
            </a:extLst>
          </p:cNvPr>
          <p:cNvSpPr>
            <a:spLocks noGrp="1"/>
          </p:cNvSpPr>
          <p:nvPr>
            <p:ph type="body" sz="quarter" idx="21" hasCustomPrompt="1"/>
          </p:nvPr>
        </p:nvSpPr>
        <p:spPr>
          <a:xfrm>
            <a:off x="13723141" y="8516072"/>
            <a:ext cx="3306706" cy="357790"/>
          </a:xfrm>
        </p:spPr>
        <p:txBody>
          <a:bodyPr/>
          <a:lstStyle>
            <a:lvl1pPr marL="0" indent="0" algn="ctr">
              <a:lnSpc>
                <a:spcPts val="2968"/>
              </a:lnSpc>
              <a:spcBef>
                <a:spcPts val="1979"/>
              </a:spcBef>
              <a:buNone/>
              <a:defRPr sz="1600">
                <a:solidFill>
                  <a:schemeClr val="tx1"/>
                </a:solidFill>
              </a:defRPr>
            </a:lvl1pPr>
          </a:lstStyle>
          <a:p>
            <a:pPr lvl="0"/>
            <a:r>
              <a:rPr lang="en-US" dirty="0"/>
              <a:t>MONTHLY FEE</a:t>
            </a:r>
          </a:p>
        </p:txBody>
      </p:sp>
      <p:sp>
        <p:nvSpPr>
          <p:cNvPr id="32" name="Text Placeholder 5">
            <a:extLst>
              <a:ext uri="{FF2B5EF4-FFF2-40B4-BE49-F238E27FC236}">
                <a16:creationId xmlns:a16="http://schemas.microsoft.com/office/drawing/2014/main" id="{508C9EAC-3643-4055-A5A1-EF4569B663D4}"/>
              </a:ext>
            </a:extLst>
          </p:cNvPr>
          <p:cNvSpPr>
            <a:spLocks noGrp="1"/>
          </p:cNvSpPr>
          <p:nvPr>
            <p:ph type="body" sz="quarter" idx="22" hasCustomPrompt="1"/>
          </p:nvPr>
        </p:nvSpPr>
        <p:spPr>
          <a:xfrm>
            <a:off x="2607250" y="4799479"/>
            <a:ext cx="4240709" cy="609077"/>
          </a:xfrm>
        </p:spPr>
        <p:txBody>
          <a:bodyPr/>
          <a:lstStyle>
            <a:lvl1pPr marL="0" indent="0" algn="ctr">
              <a:buNone/>
              <a:defRPr sz="3958">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Personal</a:t>
            </a:r>
            <a:endParaRPr lang="en-GB" dirty="0"/>
          </a:p>
        </p:txBody>
      </p:sp>
      <p:sp>
        <p:nvSpPr>
          <p:cNvPr id="33" name="Text Placeholder 5">
            <a:extLst>
              <a:ext uri="{FF2B5EF4-FFF2-40B4-BE49-F238E27FC236}">
                <a16:creationId xmlns:a16="http://schemas.microsoft.com/office/drawing/2014/main" id="{6161739A-EEAC-4D4D-91D9-D8B6A4C007EA}"/>
              </a:ext>
            </a:extLst>
          </p:cNvPr>
          <p:cNvSpPr>
            <a:spLocks noGrp="1"/>
          </p:cNvSpPr>
          <p:nvPr>
            <p:ph type="body" sz="quarter" idx="23" hasCustomPrompt="1"/>
          </p:nvPr>
        </p:nvSpPr>
        <p:spPr>
          <a:xfrm>
            <a:off x="7931696" y="4799479"/>
            <a:ext cx="4240709" cy="609077"/>
          </a:xfrm>
        </p:spPr>
        <p:txBody>
          <a:bodyPr/>
          <a:lstStyle>
            <a:lvl1pPr marL="0" indent="0" algn="ctr">
              <a:buNone/>
              <a:defRPr sz="3958">
                <a:solidFill>
                  <a:schemeClr val="bg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Business</a:t>
            </a:r>
            <a:endParaRPr lang="en-GB" dirty="0"/>
          </a:p>
        </p:txBody>
      </p:sp>
      <p:sp>
        <p:nvSpPr>
          <p:cNvPr id="34" name="Text Placeholder 5">
            <a:extLst>
              <a:ext uri="{FF2B5EF4-FFF2-40B4-BE49-F238E27FC236}">
                <a16:creationId xmlns:a16="http://schemas.microsoft.com/office/drawing/2014/main" id="{617BDC17-988B-4AE6-ACD8-0BE8DE5E7437}"/>
              </a:ext>
            </a:extLst>
          </p:cNvPr>
          <p:cNvSpPr>
            <a:spLocks noGrp="1"/>
          </p:cNvSpPr>
          <p:nvPr>
            <p:ph type="body" sz="quarter" idx="24" hasCustomPrompt="1"/>
          </p:nvPr>
        </p:nvSpPr>
        <p:spPr>
          <a:xfrm>
            <a:off x="13256139" y="4799479"/>
            <a:ext cx="4240709" cy="609077"/>
          </a:xfrm>
        </p:spPr>
        <p:txBody>
          <a:bodyPr/>
          <a:lstStyle>
            <a:lvl1pPr marL="0" indent="0" algn="ctr">
              <a:buNone/>
              <a:defRPr sz="3958">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Pro</a:t>
            </a:r>
            <a:endParaRPr lang="en-GB" dirty="0"/>
          </a:p>
        </p:txBody>
      </p:sp>
      <p:sp>
        <p:nvSpPr>
          <p:cNvPr id="35" name="Text Placeholder 5">
            <a:extLst>
              <a:ext uri="{FF2B5EF4-FFF2-40B4-BE49-F238E27FC236}">
                <a16:creationId xmlns:a16="http://schemas.microsoft.com/office/drawing/2014/main" id="{99BC6AA7-5886-4BCB-AA33-9D244E7F1697}"/>
              </a:ext>
            </a:extLst>
          </p:cNvPr>
          <p:cNvSpPr>
            <a:spLocks noGrp="1"/>
          </p:cNvSpPr>
          <p:nvPr>
            <p:ph type="body" sz="quarter" idx="25" hasCustomPrompt="1"/>
          </p:nvPr>
        </p:nvSpPr>
        <p:spPr>
          <a:xfrm>
            <a:off x="2607250" y="7994960"/>
            <a:ext cx="4240709" cy="507511"/>
          </a:xfrm>
        </p:spPr>
        <p:txBody>
          <a:bodyPr/>
          <a:lstStyle>
            <a:lvl1pPr marL="0" indent="0" algn="ctr">
              <a:buNone/>
              <a:defRPr sz="3298">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£999</a:t>
            </a:r>
            <a:endParaRPr lang="en-GB" dirty="0"/>
          </a:p>
        </p:txBody>
      </p:sp>
      <p:sp>
        <p:nvSpPr>
          <p:cNvPr id="36" name="Text Placeholder 5">
            <a:extLst>
              <a:ext uri="{FF2B5EF4-FFF2-40B4-BE49-F238E27FC236}">
                <a16:creationId xmlns:a16="http://schemas.microsoft.com/office/drawing/2014/main" id="{2AFB9827-C31A-4A88-9328-FF3A773160BC}"/>
              </a:ext>
            </a:extLst>
          </p:cNvPr>
          <p:cNvSpPr>
            <a:spLocks noGrp="1"/>
          </p:cNvSpPr>
          <p:nvPr>
            <p:ph type="body" sz="quarter" idx="26" hasCustomPrompt="1"/>
          </p:nvPr>
        </p:nvSpPr>
        <p:spPr>
          <a:xfrm>
            <a:off x="7931696" y="7994960"/>
            <a:ext cx="4240709" cy="507511"/>
          </a:xfrm>
        </p:spPr>
        <p:txBody>
          <a:bodyPr/>
          <a:lstStyle>
            <a:lvl1pPr marL="0" indent="0" algn="ctr">
              <a:buNone/>
              <a:defRPr sz="3298">
                <a:solidFill>
                  <a:schemeClr val="bg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£1999</a:t>
            </a:r>
            <a:endParaRPr lang="en-GB" dirty="0"/>
          </a:p>
        </p:txBody>
      </p:sp>
      <p:sp>
        <p:nvSpPr>
          <p:cNvPr id="37" name="Text Placeholder 5">
            <a:extLst>
              <a:ext uri="{FF2B5EF4-FFF2-40B4-BE49-F238E27FC236}">
                <a16:creationId xmlns:a16="http://schemas.microsoft.com/office/drawing/2014/main" id="{0D562310-333E-40D3-ACA6-00E9642046C4}"/>
              </a:ext>
            </a:extLst>
          </p:cNvPr>
          <p:cNvSpPr>
            <a:spLocks noGrp="1"/>
          </p:cNvSpPr>
          <p:nvPr>
            <p:ph type="body" sz="quarter" idx="27" hasCustomPrompt="1"/>
          </p:nvPr>
        </p:nvSpPr>
        <p:spPr>
          <a:xfrm>
            <a:off x="13256139" y="7994960"/>
            <a:ext cx="4240709" cy="507511"/>
          </a:xfrm>
        </p:spPr>
        <p:txBody>
          <a:bodyPr/>
          <a:lstStyle>
            <a:lvl1pPr marL="0" indent="0" algn="ctr">
              <a:buNone/>
              <a:defRPr sz="3298">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£2999</a:t>
            </a:r>
            <a:endParaRPr lang="en-GB" dirty="0"/>
          </a:p>
        </p:txBody>
      </p:sp>
      <p:sp>
        <p:nvSpPr>
          <p:cNvPr id="29" name="object 8">
            <a:extLst>
              <a:ext uri="{FF2B5EF4-FFF2-40B4-BE49-F238E27FC236}">
                <a16:creationId xmlns:a16="http://schemas.microsoft.com/office/drawing/2014/main" id="{A76D41F5-1B84-4EDA-BDE5-FCD35D06F60C}"/>
              </a:ext>
            </a:extLst>
          </p:cNvPr>
          <p:cNvSpPr txBox="1"/>
          <p:nvPr userDrawn="1"/>
        </p:nvSpPr>
        <p:spPr>
          <a:xfrm>
            <a:off x="663111" y="1049440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31" name="Holder 4">
            <a:extLst>
              <a:ext uri="{FF2B5EF4-FFF2-40B4-BE49-F238E27FC236}">
                <a16:creationId xmlns:a16="http://schemas.microsoft.com/office/drawing/2014/main" id="{C22DDB9E-C0C2-4E25-9B95-2AC1515AEE2F}"/>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spTree>
    <p:extLst>
      <p:ext uri="{BB962C8B-B14F-4D97-AF65-F5344CB8AC3E}">
        <p14:creationId xmlns:p14="http://schemas.microsoft.com/office/powerpoint/2010/main" val="101609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 1 - Light">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5394B336-C90F-4CD3-A304-C8F25464CA2B}"/>
              </a:ext>
            </a:extLst>
          </p:cNvPr>
          <p:cNvSpPr>
            <a:spLocks noGrp="1"/>
          </p:cNvSpPr>
          <p:nvPr>
            <p:ph type="body" sz="quarter" idx="18" hasCustomPrompt="1"/>
          </p:nvPr>
        </p:nvSpPr>
        <p:spPr>
          <a:xfrm>
            <a:off x="11872272" y="4416406"/>
            <a:ext cx="4266810" cy="304571"/>
          </a:xfrm>
        </p:spPr>
        <p:txBody>
          <a:bodyPr lIns="0" tIns="0" rIns="0" bIns="0"/>
          <a:lstStyle>
            <a:lvl1pPr marL="0" indent="0">
              <a:buNone/>
              <a:defRPr sz="1979" b="0">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lvl="0"/>
            <a:r>
              <a:rPr lang="en-US" dirty="0"/>
              <a:t>Title</a:t>
            </a:r>
            <a:endParaRPr lang="en-GB" dirty="0"/>
          </a:p>
        </p:txBody>
      </p:sp>
      <p:sp>
        <p:nvSpPr>
          <p:cNvPr id="20" name="Text Placeholder 7">
            <a:extLst>
              <a:ext uri="{FF2B5EF4-FFF2-40B4-BE49-F238E27FC236}">
                <a16:creationId xmlns:a16="http://schemas.microsoft.com/office/drawing/2014/main" id="{6171F4F4-87DC-44B0-ADE0-9263D03054C1}"/>
              </a:ext>
            </a:extLst>
          </p:cNvPr>
          <p:cNvSpPr>
            <a:spLocks noGrp="1"/>
          </p:cNvSpPr>
          <p:nvPr>
            <p:ph type="body" sz="quarter" idx="20" hasCustomPrompt="1"/>
          </p:nvPr>
        </p:nvSpPr>
        <p:spPr>
          <a:xfrm>
            <a:off x="4035767" y="7140216"/>
            <a:ext cx="4266810" cy="304571"/>
          </a:xfrm>
        </p:spPr>
        <p:txBody>
          <a:bodyPr lIns="0" tIns="0" rIns="0" bIns="0"/>
          <a:lstStyle>
            <a:lvl1pPr marL="0" indent="0" algn="r">
              <a:buNone/>
              <a:defRPr sz="1979">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lvl="0"/>
            <a:r>
              <a:rPr lang="en-US" dirty="0"/>
              <a:t>Title</a:t>
            </a:r>
            <a:endParaRPr lang="en-GB" dirty="0"/>
          </a:p>
        </p:txBody>
      </p:sp>
      <p:sp>
        <p:nvSpPr>
          <p:cNvPr id="8" name="Text Placeholder 5">
            <a:extLst>
              <a:ext uri="{FF2B5EF4-FFF2-40B4-BE49-F238E27FC236}">
                <a16:creationId xmlns:a16="http://schemas.microsoft.com/office/drawing/2014/main" id="{9327C87E-1C5E-4649-AF5D-F0F895BF7008}"/>
              </a:ext>
            </a:extLst>
          </p:cNvPr>
          <p:cNvSpPr>
            <a:spLocks noGrp="1"/>
          </p:cNvSpPr>
          <p:nvPr>
            <p:ph type="body" sz="quarter" idx="15" hasCustomPrompt="1"/>
          </p:nvPr>
        </p:nvSpPr>
        <p:spPr>
          <a:xfrm>
            <a:off x="4006720" y="7618165"/>
            <a:ext cx="4295857" cy="830997"/>
          </a:xfrm>
        </p:spPr>
        <p:txBody>
          <a:bodyPr/>
          <a:lstStyle>
            <a:lvl1pPr marL="0" indent="0" algn="r">
              <a:buNone/>
              <a:defRPr sz="1800">
                <a:solidFill>
                  <a:schemeClr val="tx1"/>
                </a:solidFill>
                <a:latin typeface="+mj-lt"/>
              </a:defRPr>
            </a:lvl1pPr>
            <a:lvl2pPr marL="753923" indent="0">
              <a:buNone/>
              <a:defRPr/>
            </a:lvl2pPr>
            <a:lvl3pPr marL="1507846" indent="0">
              <a:buNone/>
              <a:defRPr/>
            </a:lvl3pPr>
            <a:lvl4pPr marL="2261768" indent="0">
              <a:buNone/>
              <a:defRPr/>
            </a:lvl4pPr>
            <a:lvl5pPr marL="3015691" indent="0">
              <a:buNone/>
              <a:defRPr/>
            </a:lvl5pPr>
          </a:lstStyle>
          <a:p>
            <a:pPr marL="0" marR="0" lvl="0" indent="0" algn="r" defTabSz="914400" eaLnBrk="1" fontAlgn="auto" latinLnBrk="0" hangingPunct="1">
              <a:lnSpc>
                <a:spcPct val="100000"/>
              </a:lnSpc>
              <a:spcBef>
                <a:spcPts val="0"/>
              </a:spcBef>
              <a:spcAft>
                <a:spcPts val="0"/>
              </a:spcAft>
              <a:buClrTx/>
              <a:buSzTx/>
              <a:buFontTx/>
              <a:buNone/>
              <a:tabLst/>
              <a:defRPr/>
            </a:pPr>
            <a:r>
              <a:rPr lang="en-GB" dirty="0"/>
              <a:t>Text to go here</a:t>
            </a:r>
            <a:br>
              <a:rPr lang="en-GB" dirty="0"/>
            </a:br>
            <a:r>
              <a:rPr lang="en-GB" dirty="0"/>
              <a:t>Text to go here</a:t>
            </a:r>
          </a:p>
          <a:p>
            <a:pPr lvl="0"/>
            <a:endParaRPr lang="en-GB" dirty="0"/>
          </a:p>
        </p:txBody>
      </p:sp>
      <p:sp>
        <p:nvSpPr>
          <p:cNvPr id="9" name="Title 1">
            <a:extLst>
              <a:ext uri="{FF2B5EF4-FFF2-40B4-BE49-F238E27FC236}">
                <a16:creationId xmlns:a16="http://schemas.microsoft.com/office/drawing/2014/main" id="{5559F9EE-9246-4CF6-B9D0-48E053C529E4}"/>
              </a:ext>
            </a:extLst>
          </p:cNvPr>
          <p:cNvSpPr>
            <a:spLocks noGrp="1"/>
          </p:cNvSpPr>
          <p:nvPr>
            <p:ph type="title" hasCustomPrompt="1"/>
          </p:nvPr>
        </p:nvSpPr>
        <p:spPr>
          <a:xfrm>
            <a:off x="3157715" y="1961770"/>
            <a:ext cx="13566592" cy="1036707"/>
          </a:xfrm>
          <a:prstGeom prst="rect">
            <a:avLst/>
          </a:prstGeom>
        </p:spPr>
        <p:txBody>
          <a:bodyPr lIns="0" tIns="0" rIns="0" bIns="0" anchor="t" anchorCtr="0">
            <a:noAutofit/>
          </a:bodyPr>
          <a:lstStyle>
            <a:lvl1pPr algn="ctr">
              <a:lnSpc>
                <a:spcPts val="7915"/>
              </a:lnSpc>
              <a:defRPr sz="7256" spc="-247" baseline="0">
                <a:solidFill>
                  <a:srgbClr val="222A35"/>
                </a:solidFill>
                <a:latin typeface="Montserrat SemiBold" pitchFamily="2"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3" name="Text Placeholder 7">
            <a:extLst>
              <a:ext uri="{FF2B5EF4-FFF2-40B4-BE49-F238E27FC236}">
                <a16:creationId xmlns:a16="http://schemas.microsoft.com/office/drawing/2014/main" id="{70F8DD4E-1698-4525-8B47-3A884C0290E5}"/>
              </a:ext>
            </a:extLst>
          </p:cNvPr>
          <p:cNvSpPr>
            <a:spLocks noGrp="1"/>
          </p:cNvSpPr>
          <p:nvPr>
            <p:ph type="body" sz="quarter" idx="24" hasCustomPrompt="1"/>
          </p:nvPr>
        </p:nvSpPr>
        <p:spPr>
          <a:xfrm>
            <a:off x="11872272" y="4819362"/>
            <a:ext cx="4266810" cy="553998"/>
          </a:xfrm>
        </p:spPr>
        <p:txBody>
          <a:bodyPr lIns="0" tIns="0" rIns="0" bIns="0"/>
          <a:lstStyle>
            <a:lvl1pPr marL="0" indent="0">
              <a:buNone/>
              <a:defRPr sz="1800">
                <a:solidFill>
                  <a:schemeClr val="tx1"/>
                </a:solidFill>
                <a:latin typeface="+mj-lt"/>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Text to go here</a:t>
            </a:r>
            <a:br>
              <a:rPr lang="en-GB" dirty="0"/>
            </a:br>
            <a:r>
              <a:rPr lang="en-GB" dirty="0"/>
              <a:t>Text to go here</a:t>
            </a:r>
          </a:p>
        </p:txBody>
      </p:sp>
      <p:sp>
        <p:nvSpPr>
          <p:cNvPr id="16" name="Text Placeholder 5">
            <a:extLst>
              <a:ext uri="{FF2B5EF4-FFF2-40B4-BE49-F238E27FC236}">
                <a16:creationId xmlns:a16="http://schemas.microsoft.com/office/drawing/2014/main" id="{216433EC-4CA8-4D7C-AE96-EBD291E70D15}"/>
              </a:ext>
            </a:extLst>
          </p:cNvPr>
          <p:cNvSpPr>
            <a:spLocks noGrp="1"/>
          </p:cNvSpPr>
          <p:nvPr>
            <p:ph type="body" sz="quarter" idx="25" hasCustomPrompt="1"/>
          </p:nvPr>
        </p:nvSpPr>
        <p:spPr>
          <a:xfrm>
            <a:off x="6548442" y="1434341"/>
            <a:ext cx="6785134" cy="276999"/>
          </a:xfrm>
        </p:spPr>
        <p:txBody>
          <a:bodyPr/>
          <a:lstStyle>
            <a:lvl1pPr marL="0" indent="0" algn="ctr">
              <a:buNone/>
              <a:defRPr sz="1800">
                <a:solidFill>
                  <a:schemeClr val="tx1"/>
                </a:solidFill>
                <a:latin typeface="+mj-lt"/>
              </a:defRPr>
            </a:lvl1pPr>
            <a:lvl2pPr marL="753923" indent="0">
              <a:buNone/>
              <a:defRPr/>
            </a:lvl2pPr>
            <a:lvl3pPr marL="1507846" indent="0">
              <a:buNone/>
              <a:defRPr/>
            </a:lvl3pPr>
            <a:lvl4pPr marL="2261768" indent="0">
              <a:buNone/>
              <a:defRPr/>
            </a:lvl4pPr>
            <a:lvl5pPr marL="3015691" indent="0">
              <a:buNone/>
              <a:defRPr/>
            </a:lvl5pPr>
          </a:lstStyle>
          <a:p>
            <a:pPr lvl="0"/>
            <a:r>
              <a:rPr lang="en-GB" dirty="0"/>
              <a:t>SECTION HEADER</a:t>
            </a:r>
          </a:p>
        </p:txBody>
      </p:sp>
    </p:spTree>
    <p:extLst>
      <p:ext uri="{BB962C8B-B14F-4D97-AF65-F5344CB8AC3E}">
        <p14:creationId xmlns:p14="http://schemas.microsoft.com/office/powerpoint/2010/main" val="339554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 2 - Ligh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96122B8-C79D-4274-A0B0-96629550D57E}"/>
              </a:ext>
            </a:extLst>
          </p:cNvPr>
          <p:cNvSpPr>
            <a:spLocks noGrp="1"/>
          </p:cNvSpPr>
          <p:nvPr>
            <p:ph type="body" sz="quarter" idx="18" hasCustomPrompt="1"/>
          </p:nvPr>
        </p:nvSpPr>
        <p:spPr>
          <a:xfrm>
            <a:off x="11872272" y="2215395"/>
            <a:ext cx="4266810" cy="304571"/>
          </a:xfrm>
        </p:spPr>
        <p:txBody>
          <a:bodyPr lIns="0" tIns="0" rIns="0" bIns="0"/>
          <a:lstStyle>
            <a:lvl1pPr marL="0" indent="0">
              <a:buNone/>
              <a:defRPr sz="1979">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lvl="0"/>
            <a:r>
              <a:rPr lang="en-US" dirty="0"/>
              <a:t>Title</a:t>
            </a:r>
            <a:endParaRPr lang="en-GB" dirty="0"/>
          </a:p>
        </p:txBody>
      </p:sp>
      <p:sp>
        <p:nvSpPr>
          <p:cNvPr id="7" name="Text Placeholder 7">
            <a:extLst>
              <a:ext uri="{FF2B5EF4-FFF2-40B4-BE49-F238E27FC236}">
                <a16:creationId xmlns:a16="http://schemas.microsoft.com/office/drawing/2014/main" id="{0920BE0E-E745-434B-B5EC-C4DDA36E6EFF}"/>
              </a:ext>
            </a:extLst>
          </p:cNvPr>
          <p:cNvSpPr>
            <a:spLocks noGrp="1"/>
          </p:cNvSpPr>
          <p:nvPr>
            <p:ph type="body" sz="quarter" idx="20" hasCustomPrompt="1"/>
          </p:nvPr>
        </p:nvSpPr>
        <p:spPr>
          <a:xfrm>
            <a:off x="4035767" y="4939205"/>
            <a:ext cx="4266810" cy="304571"/>
          </a:xfrm>
        </p:spPr>
        <p:txBody>
          <a:bodyPr lIns="0" tIns="0" rIns="0" bIns="0"/>
          <a:lstStyle>
            <a:lvl1pPr marL="0" indent="0" algn="r">
              <a:buNone/>
              <a:defRPr sz="1979">
                <a:solidFill>
                  <a:schemeClr val="tx1"/>
                </a:solidFill>
                <a:latin typeface="Montserrat SemiBold" pitchFamily="2" charset="0"/>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lvl="0"/>
            <a:r>
              <a:rPr lang="en-US" dirty="0"/>
              <a:t>Title</a:t>
            </a:r>
            <a:endParaRPr lang="en-GB" dirty="0"/>
          </a:p>
        </p:txBody>
      </p:sp>
      <p:sp>
        <p:nvSpPr>
          <p:cNvPr id="8" name="Text Placeholder 5">
            <a:extLst>
              <a:ext uri="{FF2B5EF4-FFF2-40B4-BE49-F238E27FC236}">
                <a16:creationId xmlns:a16="http://schemas.microsoft.com/office/drawing/2014/main" id="{80350AC9-BF1A-458E-8AD4-642C03379EE8}"/>
              </a:ext>
            </a:extLst>
          </p:cNvPr>
          <p:cNvSpPr>
            <a:spLocks noGrp="1"/>
          </p:cNvSpPr>
          <p:nvPr>
            <p:ph type="body" sz="quarter" idx="15" hasCustomPrompt="1"/>
          </p:nvPr>
        </p:nvSpPr>
        <p:spPr>
          <a:xfrm>
            <a:off x="4006720" y="5417154"/>
            <a:ext cx="4295857" cy="830997"/>
          </a:xfrm>
        </p:spPr>
        <p:txBody>
          <a:bodyPr/>
          <a:lstStyle>
            <a:lvl1pPr marL="0" indent="0" algn="r">
              <a:buNone/>
              <a:defRPr sz="1800">
                <a:solidFill>
                  <a:schemeClr val="tx1"/>
                </a:solidFill>
                <a:latin typeface="+mj-lt"/>
              </a:defRPr>
            </a:lvl1pPr>
            <a:lvl2pPr marL="753923" indent="0">
              <a:buNone/>
              <a:defRPr/>
            </a:lvl2pPr>
            <a:lvl3pPr marL="1507846" indent="0">
              <a:buNone/>
              <a:defRPr/>
            </a:lvl3pPr>
            <a:lvl4pPr marL="2261768" indent="0">
              <a:buNone/>
              <a:defRPr/>
            </a:lvl4pPr>
            <a:lvl5pPr marL="3015691" indent="0">
              <a:buNone/>
              <a:defRPr/>
            </a:lvl5pPr>
          </a:lstStyle>
          <a:p>
            <a:pPr marL="0" marR="0" lvl="0" indent="0" algn="r" defTabSz="914400" eaLnBrk="1" fontAlgn="auto" latinLnBrk="0" hangingPunct="1">
              <a:lnSpc>
                <a:spcPct val="100000"/>
              </a:lnSpc>
              <a:spcBef>
                <a:spcPts val="0"/>
              </a:spcBef>
              <a:spcAft>
                <a:spcPts val="0"/>
              </a:spcAft>
              <a:buClrTx/>
              <a:buSzTx/>
              <a:buFontTx/>
              <a:buNone/>
              <a:tabLst/>
              <a:defRPr/>
            </a:pPr>
            <a:r>
              <a:rPr lang="en-GB" dirty="0"/>
              <a:t>Text to go here</a:t>
            </a:r>
            <a:br>
              <a:rPr lang="en-GB" dirty="0"/>
            </a:br>
            <a:r>
              <a:rPr lang="en-GB" dirty="0"/>
              <a:t>Text to go here</a:t>
            </a:r>
          </a:p>
          <a:p>
            <a:pPr lvl="0"/>
            <a:endParaRPr lang="en-GB" dirty="0"/>
          </a:p>
        </p:txBody>
      </p:sp>
      <p:sp>
        <p:nvSpPr>
          <p:cNvPr id="9" name="Text Placeholder 7">
            <a:extLst>
              <a:ext uri="{FF2B5EF4-FFF2-40B4-BE49-F238E27FC236}">
                <a16:creationId xmlns:a16="http://schemas.microsoft.com/office/drawing/2014/main" id="{39C459F0-D6BF-4133-BC71-A32C8AD1E041}"/>
              </a:ext>
            </a:extLst>
          </p:cNvPr>
          <p:cNvSpPr>
            <a:spLocks noGrp="1"/>
          </p:cNvSpPr>
          <p:nvPr>
            <p:ph type="body" sz="quarter" idx="24" hasCustomPrompt="1"/>
          </p:nvPr>
        </p:nvSpPr>
        <p:spPr>
          <a:xfrm>
            <a:off x="11872272" y="2618351"/>
            <a:ext cx="4266810" cy="553998"/>
          </a:xfrm>
        </p:spPr>
        <p:txBody>
          <a:bodyPr lIns="0" tIns="0" rIns="0" bIns="0"/>
          <a:lstStyle>
            <a:lvl1pPr marL="0" indent="0">
              <a:buNone/>
              <a:defRPr sz="1800">
                <a:solidFill>
                  <a:schemeClr val="tx1"/>
                </a:solidFill>
                <a:latin typeface="+mj-lt"/>
                <a:ea typeface="Inter Semi Bold" panose="02000703000000020004" pitchFamily="50" charset="0"/>
                <a:cs typeface="Inter Semi Bold" panose="02000703000000020004" pitchFamily="50" charset="0"/>
              </a:defRPr>
            </a:lvl1pPr>
            <a:lvl2pPr marL="753923" indent="0">
              <a:buNone/>
              <a:defRPr sz="1979">
                <a:solidFill>
                  <a:srgbClr val="343A42"/>
                </a:solidFill>
              </a:defRPr>
            </a:lvl2pPr>
            <a:lvl3pPr marL="1507846" indent="0">
              <a:buNone/>
              <a:defRPr sz="1814">
                <a:solidFill>
                  <a:srgbClr val="343A42"/>
                </a:solidFill>
              </a:defRPr>
            </a:lvl3pPr>
            <a:lvl4pPr marL="2261768" indent="0">
              <a:buNone/>
              <a:defRPr sz="1731">
                <a:solidFill>
                  <a:srgbClr val="343A42"/>
                </a:solidFill>
              </a:defRPr>
            </a:lvl4pPr>
            <a:lvl5pPr marL="3015691" indent="0">
              <a:buNone/>
              <a:defRPr sz="1731">
                <a:solidFill>
                  <a:srgbClr val="343A42"/>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Text to go here</a:t>
            </a:r>
            <a:br>
              <a:rPr lang="en-GB" dirty="0"/>
            </a:br>
            <a:r>
              <a:rPr lang="en-GB" dirty="0"/>
              <a:t>Text to go here</a:t>
            </a:r>
          </a:p>
        </p:txBody>
      </p:sp>
    </p:spTree>
    <p:extLst>
      <p:ext uri="{BB962C8B-B14F-4D97-AF65-F5344CB8AC3E}">
        <p14:creationId xmlns:p14="http://schemas.microsoft.com/office/powerpoint/2010/main" val="3813793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ic - Text-Layout - 1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231106"/>
          </a:xfrm>
        </p:spPr>
        <p:txBody>
          <a:bodyPr/>
          <a:lstStyle>
            <a:lvl1pPr>
              <a:defRPr sz="80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Laptop </a:t>
            </a:r>
            <a:r>
              <a:rPr lang="en-GB" dirty="0" err="1"/>
              <a:t>Mockup</a:t>
            </a:r>
            <a:endParaRPr lang="en-GB" dirty="0"/>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4130166"/>
            <a:ext cx="6112669" cy="5077160"/>
          </a:xfrm>
        </p:spPr>
        <p:txBody>
          <a:bodyPr numCol="1" spcCol="252000">
            <a:noAutofit/>
          </a:bodyPr>
          <a:lstStyle>
            <a:lvl1pPr marL="0" indent="0">
              <a:lnSpc>
                <a:spcPct val="100000"/>
              </a:lnSpc>
              <a:buFont typeface="Arial" panose="020B0604020202020204" pitchFamily="34" charset="0"/>
              <a:buNone/>
              <a:defRPr sz="24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pic>
        <p:nvPicPr>
          <p:cNvPr id="8" name="Рисунок 3">
            <a:extLst>
              <a:ext uri="{FF2B5EF4-FFF2-40B4-BE49-F238E27FC236}">
                <a16:creationId xmlns:a16="http://schemas.microsoft.com/office/drawing/2014/main" id="{0D3266FD-B0E1-4C9B-9434-C9B5047C6551}"/>
              </a:ext>
            </a:extLst>
          </p:cNvPr>
          <p:cNvPicPr>
            <a:picLocks noChangeAspect="1"/>
          </p:cNvPicPr>
          <p:nvPr userDrawn="1"/>
        </p:nvPicPr>
        <p:blipFill>
          <a:blip r:embed="rId2"/>
          <a:stretch>
            <a:fillRect/>
          </a:stretch>
        </p:blipFill>
        <p:spPr>
          <a:xfrm>
            <a:off x="8862646" y="4027757"/>
            <a:ext cx="10550768" cy="6054601"/>
          </a:xfrm>
          <a:prstGeom prst="rect">
            <a:avLst/>
          </a:prstGeom>
        </p:spPr>
      </p:pic>
      <p:sp>
        <p:nvSpPr>
          <p:cNvPr id="12" name="Рисунок 13">
            <a:extLst>
              <a:ext uri="{FF2B5EF4-FFF2-40B4-BE49-F238E27FC236}">
                <a16:creationId xmlns:a16="http://schemas.microsoft.com/office/drawing/2014/main" id="{1398AB6D-6D57-4CA7-9224-78B6752515AF}"/>
              </a:ext>
            </a:extLst>
          </p:cNvPr>
          <p:cNvSpPr>
            <a:spLocks noGrp="1"/>
          </p:cNvSpPr>
          <p:nvPr>
            <p:ph type="pic" sz="quarter" idx="13"/>
          </p:nvPr>
        </p:nvSpPr>
        <p:spPr>
          <a:xfrm>
            <a:off x="9470303" y="4658170"/>
            <a:ext cx="7928953" cy="5005340"/>
          </a:xfrm>
        </p:spPr>
        <p:txBody>
          <a:bodyPr>
            <a:normAutofit/>
          </a:bodyPr>
          <a:lstStyle>
            <a:lvl1pPr>
              <a:defRPr sz="1200"/>
            </a:lvl1pPr>
          </a:lstStyle>
          <a:p>
            <a:r>
              <a:rPr lang="en-US"/>
              <a:t>Click icon to add picture</a:t>
            </a:r>
            <a:endParaRPr lang="ru-RU" dirty="0"/>
          </a:p>
        </p:txBody>
      </p:sp>
    </p:spTree>
    <p:extLst>
      <p:ext uri="{BB962C8B-B14F-4D97-AF65-F5344CB8AC3E}">
        <p14:creationId xmlns:p14="http://schemas.microsoft.com/office/powerpoint/2010/main" val="1609261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asic - Text-Layout - 1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231106"/>
          </a:xfrm>
        </p:spPr>
        <p:txBody>
          <a:bodyPr/>
          <a:lstStyle>
            <a:lvl1pPr>
              <a:defRPr sz="80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Tablet </a:t>
            </a:r>
            <a:r>
              <a:rPr lang="en-GB" dirty="0" err="1"/>
              <a:t>Mockup</a:t>
            </a:r>
            <a:endParaRPr lang="en-GB" dirty="0"/>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4130166"/>
            <a:ext cx="6112669" cy="5077160"/>
          </a:xfrm>
        </p:spPr>
        <p:txBody>
          <a:bodyPr numCol="1" spcCol="252000">
            <a:noAutofit/>
          </a:bodyPr>
          <a:lstStyle>
            <a:lvl1pPr marL="0" indent="0">
              <a:lnSpc>
                <a:spcPct val="100000"/>
              </a:lnSpc>
              <a:buFont typeface="Arial" panose="020B0604020202020204" pitchFamily="34" charset="0"/>
              <a:buNone/>
              <a:defRPr sz="24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pic>
        <p:nvPicPr>
          <p:cNvPr id="13" name="Рисунок 1">
            <a:extLst>
              <a:ext uri="{FF2B5EF4-FFF2-40B4-BE49-F238E27FC236}">
                <a16:creationId xmlns:a16="http://schemas.microsoft.com/office/drawing/2014/main" id="{EBA873D7-8A7C-4439-899D-DAA310101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03429" y="2027263"/>
            <a:ext cx="6112668" cy="8646902"/>
          </a:xfrm>
          <a:prstGeom prst="rect">
            <a:avLst/>
          </a:prstGeom>
        </p:spPr>
      </p:pic>
      <p:sp>
        <p:nvSpPr>
          <p:cNvPr id="14" name="Рисунок 2">
            <a:extLst>
              <a:ext uri="{FF2B5EF4-FFF2-40B4-BE49-F238E27FC236}">
                <a16:creationId xmlns:a16="http://schemas.microsoft.com/office/drawing/2014/main" id="{64900D6B-4AC4-4D21-BCA5-B7EF7F6517F5}"/>
              </a:ext>
            </a:extLst>
          </p:cNvPr>
          <p:cNvSpPr>
            <a:spLocks noGrp="1"/>
          </p:cNvSpPr>
          <p:nvPr>
            <p:ph type="pic" sz="quarter" idx="13"/>
          </p:nvPr>
        </p:nvSpPr>
        <p:spPr>
          <a:xfrm>
            <a:off x="12314371" y="2921598"/>
            <a:ext cx="5370149" cy="6955205"/>
          </a:xfrm>
        </p:spPr>
        <p:txBody>
          <a:bodyPr>
            <a:normAutofit/>
          </a:bodyPr>
          <a:lstStyle>
            <a:lvl1pPr>
              <a:defRPr sz="1200"/>
            </a:lvl1pPr>
          </a:lstStyle>
          <a:p>
            <a:r>
              <a:rPr lang="en-US"/>
              <a:t>Click icon to add picture</a:t>
            </a:r>
            <a:endParaRPr lang="ru-RU" dirty="0"/>
          </a:p>
        </p:txBody>
      </p:sp>
    </p:spTree>
    <p:extLst>
      <p:ext uri="{BB962C8B-B14F-4D97-AF65-F5344CB8AC3E}">
        <p14:creationId xmlns:p14="http://schemas.microsoft.com/office/powerpoint/2010/main" val="3274626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asic - Text-Layout - 1 Col">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D0C8D8B0-C803-4FD6-AEC3-9ED84524FC75}"/>
              </a:ext>
            </a:extLst>
          </p:cNvPr>
          <p:cNvSpPr txBox="1"/>
          <p:nvPr userDrawn="1"/>
        </p:nvSpPr>
        <p:spPr>
          <a:xfrm>
            <a:off x="663111" y="1047535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solidFill>
                <a:latin typeface="Montserrat Medium"/>
                <a:cs typeface="Montserrat Medium"/>
              </a:rPr>
              <a:t>www.shoosmiths.com</a:t>
            </a:r>
            <a:endParaRPr sz="1300" u="none" dirty="0">
              <a:solidFill>
                <a:schemeClr val="tx1"/>
              </a:solidFill>
              <a:latin typeface="Montserrat Medium"/>
              <a:cs typeface="Montserrat Medium"/>
            </a:endParaRPr>
          </a:p>
        </p:txBody>
      </p:sp>
      <p:sp>
        <p:nvSpPr>
          <p:cNvPr id="9" name="Text Placeholder 9">
            <a:extLst>
              <a:ext uri="{FF2B5EF4-FFF2-40B4-BE49-F238E27FC236}">
                <a16:creationId xmlns:a16="http://schemas.microsoft.com/office/drawing/2014/main" id="{2BC72F42-1D42-4E87-8DCD-7CB68BE04A7B}"/>
              </a:ext>
            </a:extLst>
          </p:cNvPr>
          <p:cNvSpPr>
            <a:spLocks noGrp="1"/>
          </p:cNvSpPr>
          <p:nvPr>
            <p:ph type="body" sz="quarter" idx="10" hasCustomPrompt="1"/>
          </p:nvPr>
        </p:nvSpPr>
        <p:spPr>
          <a:xfrm>
            <a:off x="662781" y="696364"/>
            <a:ext cx="9309100" cy="276999"/>
          </a:xfrm>
        </p:spPr>
        <p:txBody>
          <a:bodyPr/>
          <a:lstStyle>
            <a:lvl1pPr>
              <a:defRPr sz="18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HEADER</a:t>
            </a:r>
          </a:p>
        </p:txBody>
      </p:sp>
      <p:sp>
        <p:nvSpPr>
          <p:cNvPr id="10" name="Text Placeholder 9">
            <a:extLst>
              <a:ext uri="{FF2B5EF4-FFF2-40B4-BE49-F238E27FC236}">
                <a16:creationId xmlns:a16="http://schemas.microsoft.com/office/drawing/2014/main" id="{811CB0A0-1014-4AB6-A3AE-CAA82B8570BE}"/>
              </a:ext>
            </a:extLst>
          </p:cNvPr>
          <p:cNvSpPr>
            <a:spLocks noGrp="1"/>
          </p:cNvSpPr>
          <p:nvPr>
            <p:ph type="body" sz="quarter" idx="11" hasCustomPrompt="1"/>
          </p:nvPr>
        </p:nvSpPr>
        <p:spPr>
          <a:xfrm>
            <a:off x="662781" y="1786516"/>
            <a:ext cx="18750757" cy="1231106"/>
          </a:xfrm>
        </p:spPr>
        <p:txBody>
          <a:bodyPr/>
          <a:lstStyle>
            <a:lvl1pPr>
              <a:defRPr sz="8000">
                <a:solidFill>
                  <a:schemeClr val="tx1"/>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Phone </a:t>
            </a:r>
            <a:r>
              <a:rPr lang="en-GB" dirty="0" err="1"/>
              <a:t>Mockup</a:t>
            </a:r>
            <a:endParaRPr lang="en-GB" dirty="0"/>
          </a:p>
        </p:txBody>
      </p:sp>
      <p:sp>
        <p:nvSpPr>
          <p:cNvPr id="11" name="Text Placeholder 9">
            <a:extLst>
              <a:ext uri="{FF2B5EF4-FFF2-40B4-BE49-F238E27FC236}">
                <a16:creationId xmlns:a16="http://schemas.microsoft.com/office/drawing/2014/main" id="{B6418DD6-FBAF-4945-8D45-4EB7699A4479}"/>
              </a:ext>
            </a:extLst>
          </p:cNvPr>
          <p:cNvSpPr>
            <a:spLocks noGrp="1"/>
          </p:cNvSpPr>
          <p:nvPr>
            <p:ph type="body" sz="quarter" idx="12" hasCustomPrompt="1"/>
          </p:nvPr>
        </p:nvSpPr>
        <p:spPr>
          <a:xfrm>
            <a:off x="662781" y="4130166"/>
            <a:ext cx="6112669" cy="5077160"/>
          </a:xfrm>
        </p:spPr>
        <p:txBody>
          <a:bodyPr numCol="1" spcCol="252000">
            <a:noAutofit/>
          </a:bodyPr>
          <a:lstStyle>
            <a:lvl1pPr marL="0" indent="0">
              <a:lnSpc>
                <a:spcPct val="100000"/>
              </a:lnSpc>
              <a:buFont typeface="Arial" panose="020B0604020202020204" pitchFamily="34" charset="0"/>
              <a:buNone/>
              <a:defRPr sz="2400">
                <a:solidFill>
                  <a:schemeClr val="tx1"/>
                </a:solidFill>
                <a:latin typeface="Montserrat" pitchFamily="2" charset="0"/>
              </a:defRPr>
            </a:lvl1pPr>
            <a:lvl2pPr marL="457200" indent="0">
              <a:lnSpc>
                <a:spcPct val="150000"/>
              </a:lnSpc>
              <a:buFont typeface="Arial" panose="020B0604020202020204" pitchFamily="34" charset="0"/>
              <a:buNone/>
              <a:defRPr sz="2400">
                <a:solidFill>
                  <a:schemeClr val="tx1"/>
                </a:solidFill>
              </a:defRPr>
            </a:lvl2pPr>
            <a:lvl3pPr marL="914400" indent="0">
              <a:lnSpc>
                <a:spcPct val="150000"/>
              </a:lnSpc>
              <a:buFont typeface="Arial" panose="020B0604020202020204" pitchFamily="34" charset="0"/>
              <a:buNone/>
              <a:defRPr sz="2400">
                <a:solidFill>
                  <a:schemeClr val="tx1"/>
                </a:solidFill>
              </a:defRPr>
            </a:lvl3pPr>
            <a:lvl4pPr marL="1371600" indent="0">
              <a:lnSpc>
                <a:spcPct val="150000"/>
              </a:lnSpc>
              <a:buFont typeface="Arial" panose="020B0604020202020204" pitchFamily="34" charset="0"/>
              <a:buNone/>
              <a:defRPr sz="2400">
                <a:solidFill>
                  <a:schemeClr val="tx1"/>
                </a:solidFill>
              </a:defRPr>
            </a:lvl4pPr>
            <a:lvl5pPr marL="1828800" indent="0">
              <a:lnSpc>
                <a:spcPct val="150000"/>
              </a:lnSpc>
              <a:buFont typeface="Arial" panose="020B0604020202020204" pitchFamily="34" charset="0"/>
              <a:buNone/>
              <a:defRPr sz="2400">
                <a:solidFill>
                  <a:schemeClr val="tx1"/>
                </a:solidFill>
              </a:defRPr>
            </a:lvl5pPr>
          </a:lstStyle>
          <a:p>
            <a:pPr lvl="0"/>
            <a:r>
              <a:rPr lang="en-GB" b="0" i="0" dirty="0">
                <a:solidFill>
                  <a:srgbClr val="202124"/>
                </a:solidFill>
                <a:effectLst/>
                <a:latin typeface="Google Sans"/>
              </a:rPr>
              <a:t>Lorem ipsum dolor sit amet, consectetuer adipiscing elit. Maecenas porttitor congue massa. Fusce posuere, magna sed pulvinar ultricies, purus lectus malesuada libero, sit amet commodo magna eros quis urna.</a:t>
            </a:r>
          </a:p>
          <a:p>
            <a:pPr lvl="0"/>
            <a:endParaRPr lang="en-GB" b="0" i="0" dirty="0">
              <a:solidFill>
                <a:srgbClr val="202124"/>
              </a:solidFill>
              <a:effectLst/>
              <a:latin typeface="Google Sans"/>
            </a:endParaRPr>
          </a:p>
          <a:p>
            <a:pPr lvl="0"/>
            <a:r>
              <a:rPr lang="en-GB" b="0" i="0" dirty="0">
                <a:solidFill>
                  <a:srgbClr val="202124"/>
                </a:solidFill>
                <a:effectLst/>
                <a:latin typeface="Google Sans"/>
              </a:rPr>
              <a:t>Nunc viverra imperdiet enim. Fusce est. Vivamus a tellus.</a:t>
            </a:r>
          </a:p>
          <a:p>
            <a:pPr lvl="0"/>
            <a:endParaRPr lang="en-GB" b="0" i="0" dirty="0">
              <a:solidFill>
                <a:srgbClr val="202124"/>
              </a:solidFill>
              <a:effectLst/>
              <a:latin typeface="Google Sans"/>
            </a:endParaRPr>
          </a:p>
        </p:txBody>
      </p:sp>
      <p:sp>
        <p:nvSpPr>
          <p:cNvPr id="19" name="Holder 4">
            <a:extLst>
              <a:ext uri="{FF2B5EF4-FFF2-40B4-BE49-F238E27FC236}">
                <a16:creationId xmlns:a16="http://schemas.microsoft.com/office/drawing/2014/main" id="{B53E3608-8242-4A70-AA42-B351C6BD83C1}"/>
              </a:ext>
            </a:extLst>
          </p:cNvPr>
          <p:cNvSpPr txBox="1">
            <a:spLocks/>
          </p:cNvSpPr>
          <p:nvPr userDrawn="1"/>
        </p:nvSpPr>
        <p:spPr>
          <a:xfrm>
            <a:off x="18056225" y="10460546"/>
            <a:ext cx="1352313" cy="230832"/>
          </a:xfrm>
          <a:prstGeom prst="rect">
            <a:avLst/>
          </a:prstGeom>
        </p:spPr>
        <p:txBody>
          <a:bodyPr wrap="square" lIns="0" tIns="0" rIns="0" bIns="0">
            <a:spAutoFit/>
          </a:bodyPr>
          <a:lstStyle>
            <a:defPPr>
              <a:defRPr kern="0"/>
            </a:defPPr>
            <a:lvl1pPr algn="r">
              <a:defRPr sz="1500">
                <a:solidFill>
                  <a:schemeClr val="tx1"/>
                </a:solidFill>
              </a:defRPr>
            </a:lvl1pPr>
          </a:lstStyle>
          <a:p>
            <a:fld id="{B6F15528-21DE-4FAA-801E-634DDDAF4B2B}" type="slidenum">
              <a:rPr lang="en-GB" smtClean="0">
                <a:latin typeface="+mj-lt"/>
              </a:rPr>
              <a:pPr/>
              <a:t>‹#›</a:t>
            </a:fld>
            <a:endParaRPr lang="en-GB" dirty="0">
              <a:latin typeface="+mj-lt"/>
            </a:endParaRPr>
          </a:p>
        </p:txBody>
      </p:sp>
      <p:pic>
        <p:nvPicPr>
          <p:cNvPr id="12" name="Рисунок 8">
            <a:extLst>
              <a:ext uri="{FF2B5EF4-FFF2-40B4-BE49-F238E27FC236}">
                <a16:creationId xmlns:a16="http://schemas.microsoft.com/office/drawing/2014/main" id="{FF5F59E7-141E-4EB6-BEE4-F765C55422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8390"/>
          <a:stretch/>
        </p:blipFill>
        <p:spPr>
          <a:xfrm>
            <a:off x="11741905" y="1786517"/>
            <a:ext cx="6370395" cy="9522834"/>
          </a:xfrm>
          <a:prstGeom prst="rect">
            <a:avLst/>
          </a:prstGeom>
        </p:spPr>
      </p:pic>
      <p:sp>
        <p:nvSpPr>
          <p:cNvPr id="15" name="Рисунок 4">
            <a:extLst>
              <a:ext uri="{FF2B5EF4-FFF2-40B4-BE49-F238E27FC236}">
                <a16:creationId xmlns:a16="http://schemas.microsoft.com/office/drawing/2014/main" id="{F440B0B2-4029-458E-8E81-DD0185A93981}"/>
              </a:ext>
            </a:extLst>
          </p:cNvPr>
          <p:cNvSpPr>
            <a:spLocks noGrp="1"/>
          </p:cNvSpPr>
          <p:nvPr>
            <p:ph type="pic" sz="quarter" idx="13"/>
          </p:nvPr>
        </p:nvSpPr>
        <p:spPr>
          <a:xfrm>
            <a:off x="12232896" y="3711377"/>
            <a:ext cx="5531351" cy="7597973"/>
          </a:xfrm>
        </p:spPr>
        <p:txBody>
          <a:bodyPr>
            <a:normAutofit/>
          </a:bodyPr>
          <a:lstStyle>
            <a:lvl1pPr>
              <a:defRPr sz="1200"/>
            </a:lvl1pPr>
          </a:lstStyle>
          <a:p>
            <a:r>
              <a:rPr lang="en-US"/>
              <a:t>Click icon to add picture</a:t>
            </a:r>
            <a:endParaRPr lang="ru-RU" dirty="0"/>
          </a:p>
        </p:txBody>
      </p:sp>
    </p:spTree>
    <p:extLst>
      <p:ext uri="{BB962C8B-B14F-4D97-AF65-F5344CB8AC3E}">
        <p14:creationId xmlns:p14="http://schemas.microsoft.com/office/powerpoint/2010/main" val="240720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 - Dark - Infinity">
    <p:spTree>
      <p:nvGrpSpPr>
        <p:cNvPr id="1" name=""/>
        <p:cNvGrpSpPr/>
        <p:nvPr/>
      </p:nvGrpSpPr>
      <p:grpSpPr>
        <a:xfrm>
          <a:off x="0" y="0"/>
          <a:ext cx="0" cy="0"/>
          <a:chOff x="0" y="0"/>
          <a:chExt cx="0" cy="0"/>
        </a:xfrm>
      </p:grpSpPr>
      <p:pic>
        <p:nvPicPr>
          <p:cNvPr id="14" name="Image Background">
            <a:extLst>
              <a:ext uri="{FF2B5EF4-FFF2-40B4-BE49-F238E27FC236}">
                <a16:creationId xmlns:a16="http://schemas.microsoft.com/office/drawing/2014/main" id="{D24B4C50-49FA-4C00-8605-E56302D0F73B}"/>
              </a:ext>
            </a:extLst>
          </p:cNvPr>
          <p:cNvPicPr>
            <a:picLocks noChangeAspect="1"/>
          </p:cNvPicPr>
          <p:nvPr userDrawn="1"/>
        </p:nvPicPr>
        <p:blipFill>
          <a:blip r:embed="rId2"/>
          <a:stretch>
            <a:fillRect/>
          </a:stretch>
        </p:blipFill>
        <p:spPr>
          <a:xfrm>
            <a:off x="-12700" y="-28575"/>
            <a:ext cx="20129500" cy="11366500"/>
          </a:xfrm>
          <a:prstGeom prst="rect">
            <a:avLst/>
          </a:prstGeom>
        </p:spPr>
      </p:pic>
      <p:sp>
        <p:nvSpPr>
          <p:cNvPr id="44" name="shoosmiths.com">
            <a:extLst>
              <a:ext uri="{FF2B5EF4-FFF2-40B4-BE49-F238E27FC236}">
                <a16:creationId xmlns:a16="http://schemas.microsoft.com/office/drawing/2014/main" id="{96DE7431-43B3-475C-A2E3-E5AB8DFB80BD}"/>
              </a:ext>
            </a:extLst>
          </p:cNvPr>
          <p:cNvSpPr txBox="1"/>
          <p:nvPr userDrawn="1"/>
        </p:nvSpPr>
        <p:spPr>
          <a:xfrm>
            <a:off x="644061" y="10482975"/>
            <a:ext cx="1907539" cy="224420"/>
          </a:xfrm>
          <a:prstGeom prst="rect">
            <a:avLst/>
          </a:prstGeom>
          <a:noFill/>
        </p:spPr>
        <p:txBody>
          <a:bodyPr vert="horz" wrap="square" lIns="0" tIns="24130" rIns="0" bIns="0" rtlCol="0">
            <a:spAutoFit/>
          </a:bodyPr>
          <a:lstStyle/>
          <a:p>
            <a:pPr marL="12700">
              <a:lnSpc>
                <a:spcPct val="100000"/>
              </a:lnSpc>
              <a:spcBef>
                <a:spcPts val="190"/>
              </a:spcBef>
            </a:pPr>
            <a:r>
              <a:rPr sz="1300" b="0" u="none" spc="-10" dirty="0">
                <a:solidFill>
                  <a:schemeClr val="bg1"/>
                </a:solidFill>
                <a:latin typeface="Montserrat Medium"/>
                <a:cs typeface="Montserrat Medium"/>
              </a:rPr>
              <a:t>www.shoosmiths.com</a:t>
            </a:r>
            <a:endParaRPr sz="1300" u="none" dirty="0">
              <a:solidFill>
                <a:schemeClr val="bg1"/>
              </a:solidFill>
              <a:latin typeface="Montserrat Medium"/>
              <a:cs typeface="Montserrat Medium"/>
            </a:endParaRPr>
          </a:p>
        </p:txBody>
      </p:sp>
      <p:sp>
        <p:nvSpPr>
          <p:cNvPr id="45" name="For What Matters">
            <a:extLst>
              <a:ext uri="{FF2B5EF4-FFF2-40B4-BE49-F238E27FC236}">
                <a16:creationId xmlns:a16="http://schemas.microsoft.com/office/drawing/2014/main" id="{7CD575DC-354A-4644-87DD-70026B731506}"/>
              </a:ext>
            </a:extLst>
          </p:cNvPr>
          <p:cNvSpPr/>
          <p:nvPr userDrawn="1"/>
        </p:nvSpPr>
        <p:spPr>
          <a:xfrm>
            <a:off x="18056682" y="1013835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bg1"/>
          </a:solidFill>
          <a:ln w="77619" cap="flat">
            <a:noFill/>
            <a:prstDash val="solid"/>
            <a:miter/>
          </a:ln>
        </p:spPr>
        <p:txBody>
          <a:bodyPr wrap="square" rtlCol="0" anchor="ctr">
            <a:noAutofit/>
          </a:bodyPr>
          <a:lstStyle/>
          <a:p>
            <a:endParaRPr lang="en-GB"/>
          </a:p>
        </p:txBody>
      </p:sp>
      <p:sp>
        <p:nvSpPr>
          <p:cNvPr id="33" name="Heading Sub">
            <a:extLst>
              <a:ext uri="{FF2B5EF4-FFF2-40B4-BE49-F238E27FC236}">
                <a16:creationId xmlns:a16="http://schemas.microsoft.com/office/drawing/2014/main" id="{C17096B8-6FC6-4891-825E-74BCB4303B66}"/>
              </a:ext>
            </a:extLst>
          </p:cNvPr>
          <p:cNvSpPr>
            <a:spLocks noGrp="1"/>
          </p:cNvSpPr>
          <p:nvPr>
            <p:ph type="body" sz="quarter" idx="10" hasCustomPrompt="1"/>
          </p:nvPr>
        </p:nvSpPr>
        <p:spPr>
          <a:xfrm>
            <a:off x="7002463" y="6568183"/>
            <a:ext cx="9309100" cy="615553"/>
          </a:xfrm>
        </p:spPr>
        <p:txBody>
          <a:bodyPr/>
          <a:lstStyle>
            <a:lvl1pPr>
              <a:defRPr sz="2000">
                <a:solidFill>
                  <a:schemeClr val="bg1"/>
                </a:solidFill>
                <a:latin typeface="Montserrat"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dolor sit amet, consectetuer adipiscing elit. Maecenas porttitor congue massa. Fusce posuere, magna sed pulvinar </a:t>
            </a:r>
            <a:r>
              <a:rPr lang="en-GB" dirty="0" err="1"/>
              <a:t>ultricies</a:t>
            </a:r>
            <a:r>
              <a:rPr lang="en-GB" dirty="0"/>
              <a:t>.</a:t>
            </a:r>
          </a:p>
        </p:txBody>
      </p:sp>
      <p:sp>
        <p:nvSpPr>
          <p:cNvPr id="32" name="Heading Main">
            <a:extLst>
              <a:ext uri="{FF2B5EF4-FFF2-40B4-BE49-F238E27FC236}">
                <a16:creationId xmlns:a16="http://schemas.microsoft.com/office/drawing/2014/main" id="{527A44D5-17E7-4A2E-B42C-123254E67D1B}"/>
              </a:ext>
            </a:extLst>
          </p:cNvPr>
          <p:cNvSpPr>
            <a:spLocks noGrp="1"/>
          </p:cNvSpPr>
          <p:nvPr>
            <p:ph type="title" hasCustomPrompt="1"/>
          </p:nvPr>
        </p:nvSpPr>
        <p:spPr>
          <a:xfrm>
            <a:off x="7002793" y="4265443"/>
            <a:ext cx="9309100" cy="2031325"/>
          </a:xfrm>
        </p:spPr>
        <p:txBody>
          <a:bodyPr lIns="0" tIns="0" rIns="0" bIns="0"/>
          <a:lstStyle>
            <a:lvl1pPr>
              <a:lnSpc>
                <a:spcPct val="100000"/>
              </a:lnSpc>
              <a:defRPr sz="6600" b="0" i="0" spc="-150">
                <a:solidFill>
                  <a:schemeClr val="bg1"/>
                </a:solidFill>
                <a:latin typeface="Montserrat Medium"/>
                <a:cs typeface="Montserrat Medium"/>
              </a:defRPr>
            </a:lvl1pPr>
          </a:lstStyle>
          <a:p>
            <a:r>
              <a:rPr lang="en-GB" dirty="0"/>
              <a:t>Cover Page (Dark) heading to go here</a:t>
            </a:r>
            <a:endParaRPr dirty="0"/>
          </a:p>
        </p:txBody>
      </p:sp>
      <p:sp>
        <p:nvSpPr>
          <p:cNvPr id="46" name="Logo White">
            <a:extLst>
              <a:ext uri="{FF2B5EF4-FFF2-40B4-BE49-F238E27FC236}">
                <a16:creationId xmlns:a16="http://schemas.microsoft.com/office/drawing/2014/main" id="{C51FB950-FA9A-4187-BB62-AB4FCAC0B134}"/>
              </a:ext>
            </a:extLst>
          </p:cNvPr>
          <p:cNvSpPr/>
          <p:nvPr userDrawn="1"/>
        </p:nvSpPr>
        <p:spPr>
          <a:xfrm>
            <a:off x="655638" y="4265443"/>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1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4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1"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4"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bg1"/>
          </a:solidFill>
          <a:ln w="2478" cap="flat">
            <a:noFill/>
            <a:prstDash val="solid"/>
            <a:miter/>
          </a:ln>
        </p:spPr>
        <p:txBody>
          <a:bodyPr wrap="square" rtlCol="0" anchor="ctr">
            <a:noAutofit/>
          </a:bodyPr>
          <a:lstStyle/>
          <a:p>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over - Light - Infin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46C89-312A-462D-B20B-C085A5BFA72A}"/>
              </a:ext>
            </a:extLst>
          </p:cNvPr>
          <p:cNvPicPr>
            <a:picLocks noChangeAspect="1"/>
          </p:cNvPicPr>
          <p:nvPr userDrawn="1"/>
        </p:nvPicPr>
        <p:blipFill>
          <a:blip r:embed="rId2"/>
          <a:stretch>
            <a:fillRect/>
          </a:stretch>
        </p:blipFill>
        <p:spPr>
          <a:xfrm>
            <a:off x="-31750" y="-5007"/>
            <a:ext cx="20167600" cy="11319364"/>
          </a:xfrm>
          <a:prstGeom prst="rect">
            <a:avLst/>
          </a:prstGeom>
        </p:spPr>
      </p:pic>
      <p:sp>
        <p:nvSpPr>
          <p:cNvPr id="2" name="Heading - Main"/>
          <p:cNvSpPr>
            <a:spLocks noGrp="1"/>
          </p:cNvSpPr>
          <p:nvPr>
            <p:ph type="title" hasCustomPrompt="1"/>
          </p:nvPr>
        </p:nvSpPr>
        <p:spPr>
          <a:xfrm>
            <a:off x="7002793" y="4248457"/>
            <a:ext cx="9309100" cy="1590244"/>
          </a:xfrm>
        </p:spPr>
        <p:txBody>
          <a:bodyPr lIns="0" tIns="0" rIns="0" bIns="0"/>
          <a:lstStyle>
            <a:lvl1pPr>
              <a:lnSpc>
                <a:spcPts val="6200"/>
              </a:lnSpc>
              <a:defRPr sz="6600" b="0" i="0" spc="-150">
                <a:solidFill>
                  <a:schemeClr val="tx1"/>
                </a:solidFill>
                <a:latin typeface="Montserrat Medium"/>
                <a:cs typeface="Montserrat Medium"/>
              </a:defRPr>
            </a:lvl1pPr>
          </a:lstStyle>
          <a:p>
            <a:r>
              <a:rPr lang="en-GB" dirty="0"/>
              <a:t>Cover Page (Light) heading to go here</a:t>
            </a:r>
            <a:endParaRPr dirty="0"/>
          </a:p>
        </p:txBody>
      </p:sp>
      <p:sp>
        <p:nvSpPr>
          <p:cNvPr id="10" name="Heading - Sub">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7002463" y="6016625"/>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33" name="shoosmiths.com">
            <a:extLst>
              <a:ext uri="{FF2B5EF4-FFF2-40B4-BE49-F238E27FC236}">
                <a16:creationId xmlns:a16="http://schemas.microsoft.com/office/drawing/2014/main" id="{89A26D23-61EE-4460-A7A3-9CD69C8ECEED}"/>
              </a:ext>
            </a:extLst>
          </p:cNvPr>
          <p:cNvSpPr txBox="1"/>
          <p:nvPr userDrawn="1"/>
        </p:nvSpPr>
        <p:spPr>
          <a:xfrm>
            <a:off x="644061" y="1048297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50" name="For What Matters">
            <a:extLst>
              <a:ext uri="{FF2B5EF4-FFF2-40B4-BE49-F238E27FC236}">
                <a16:creationId xmlns:a16="http://schemas.microsoft.com/office/drawing/2014/main" id="{E0110B86-20E9-44E7-ACC3-7270262A25BB}"/>
              </a:ext>
            </a:extLst>
          </p:cNvPr>
          <p:cNvSpPr/>
          <p:nvPr/>
        </p:nvSpPr>
        <p:spPr>
          <a:xfrm>
            <a:off x="18056682" y="1012311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349745445"/>
      </p:ext>
    </p:extLst>
  </p:cSld>
  <p:clrMapOvr>
    <a:masterClrMapping/>
  </p:clrMapOvr>
  <p:extLst>
    <p:ext uri="{DCECCB84-F9BA-43D5-87BE-67443E8EF086}">
      <p15:sldGuideLst xmlns:p15="http://schemas.microsoft.com/office/powerpoint/2012/main">
        <p15:guide id="1" orient="horz" pos="26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Additional Log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4B4C50-49FA-4C00-8605-E56302D0F73B}"/>
              </a:ext>
            </a:extLst>
          </p:cNvPr>
          <p:cNvPicPr>
            <a:picLocks noChangeAspect="1"/>
          </p:cNvPicPr>
          <p:nvPr userDrawn="1"/>
        </p:nvPicPr>
        <p:blipFill>
          <a:blip r:embed="rId2"/>
          <a:stretch>
            <a:fillRect/>
          </a:stretch>
        </p:blipFill>
        <p:spPr>
          <a:xfrm>
            <a:off x="-12700" y="-28575"/>
            <a:ext cx="20129500" cy="11366500"/>
          </a:xfrm>
          <a:prstGeom prst="rect">
            <a:avLst/>
          </a:prstGeom>
        </p:spPr>
      </p:pic>
      <p:sp>
        <p:nvSpPr>
          <p:cNvPr id="2" name="Holder 2"/>
          <p:cNvSpPr>
            <a:spLocks noGrp="1"/>
          </p:cNvSpPr>
          <p:nvPr>
            <p:ph type="title" hasCustomPrompt="1"/>
          </p:nvPr>
        </p:nvSpPr>
        <p:spPr>
          <a:xfrm>
            <a:off x="628040" y="4103387"/>
            <a:ext cx="9309100" cy="2031325"/>
          </a:xfrm>
        </p:spPr>
        <p:txBody>
          <a:bodyPr lIns="0" tIns="0" rIns="0" bIns="0"/>
          <a:lstStyle>
            <a:lvl1pPr>
              <a:lnSpc>
                <a:spcPct val="100000"/>
              </a:lnSpc>
              <a:defRPr sz="6600" b="0" i="0" spc="-150">
                <a:solidFill>
                  <a:schemeClr val="bg1"/>
                </a:solidFill>
                <a:latin typeface="Montserrat Medium"/>
                <a:cs typeface="Montserrat Medium"/>
              </a:defRPr>
            </a:lvl1pPr>
          </a:lstStyle>
          <a:p>
            <a:r>
              <a:rPr lang="en-GB" dirty="0"/>
              <a:t>Dividing page title goes here please</a:t>
            </a:r>
            <a:endParaRPr dirty="0"/>
          </a:p>
        </p:txBody>
      </p:sp>
      <p:sp>
        <p:nvSpPr>
          <p:cNvPr id="10" name="Text Placeholder 9">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627710" y="6568182"/>
            <a:ext cx="9309100" cy="615553"/>
          </a:xfrm>
        </p:spPr>
        <p:txBody>
          <a:bodyPr/>
          <a:lstStyle>
            <a:lvl1pPr>
              <a:defRPr sz="2000">
                <a:solidFill>
                  <a:schemeClr val="bg1"/>
                </a:solidFill>
                <a:latin typeface="Montserrat"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z="2000" dirty="0">
                <a:solidFill>
                  <a:srgbClr val="FFFFFF"/>
                </a:solidFill>
              </a:rPr>
              <a:t>Lorem ipsum </a:t>
            </a:r>
            <a:r>
              <a:rPr lang="en-GB" sz="2000" dirty="0" err="1">
                <a:solidFill>
                  <a:srgbClr val="FFFFFF"/>
                </a:solidFill>
              </a:rPr>
              <a:t>dolor</a:t>
            </a:r>
            <a:r>
              <a:rPr lang="en-GB" sz="2000" dirty="0">
                <a:solidFill>
                  <a:srgbClr val="FFFFFF"/>
                </a:solidFill>
              </a:rPr>
              <a:t> sit </a:t>
            </a:r>
            <a:r>
              <a:rPr lang="en-GB" sz="2000" dirty="0" err="1">
                <a:solidFill>
                  <a:srgbClr val="FFFFFF"/>
                </a:solidFill>
              </a:rPr>
              <a:t>amet</a:t>
            </a:r>
            <a:r>
              <a:rPr lang="en-GB" sz="2000" dirty="0">
                <a:solidFill>
                  <a:srgbClr val="FFFFFF"/>
                </a:solidFill>
              </a:rPr>
              <a:t>, </a:t>
            </a:r>
            <a:r>
              <a:rPr lang="en-GB" sz="2000" dirty="0" err="1">
                <a:solidFill>
                  <a:srgbClr val="FFFFFF"/>
                </a:solidFill>
              </a:rPr>
              <a:t>consectetuer</a:t>
            </a:r>
            <a:r>
              <a:rPr lang="en-GB" sz="2000" dirty="0">
                <a:solidFill>
                  <a:srgbClr val="FFFFFF"/>
                </a:solidFill>
              </a:rPr>
              <a:t> </a:t>
            </a:r>
            <a:r>
              <a:rPr lang="en-GB" sz="2000" dirty="0" err="1">
                <a:solidFill>
                  <a:srgbClr val="FFFFFF"/>
                </a:solidFill>
              </a:rPr>
              <a:t>adipiscing</a:t>
            </a:r>
            <a:r>
              <a:rPr lang="en-GB" sz="2000" dirty="0">
                <a:solidFill>
                  <a:srgbClr val="FFFFFF"/>
                </a:solidFill>
              </a:rPr>
              <a:t> </a:t>
            </a:r>
            <a:r>
              <a:rPr lang="en-GB" sz="2000" dirty="0" err="1">
                <a:solidFill>
                  <a:srgbClr val="FFFFFF"/>
                </a:solidFill>
              </a:rPr>
              <a:t>elit</a:t>
            </a:r>
            <a:r>
              <a:rPr lang="en-GB" sz="2000" dirty="0">
                <a:solidFill>
                  <a:srgbClr val="FFFFFF"/>
                </a:solidFill>
              </a:rPr>
              <a:t>. Maecenas </a:t>
            </a:r>
            <a:r>
              <a:rPr lang="en-GB" sz="2000" dirty="0" err="1">
                <a:solidFill>
                  <a:srgbClr val="FFFFFF"/>
                </a:solidFill>
              </a:rPr>
              <a:t>porttitor</a:t>
            </a:r>
            <a:r>
              <a:rPr lang="en-GB" sz="2000" dirty="0">
                <a:solidFill>
                  <a:srgbClr val="FFFFFF"/>
                </a:solidFill>
              </a:rPr>
              <a:t> </a:t>
            </a:r>
            <a:r>
              <a:rPr lang="en-GB" sz="2000" dirty="0" err="1">
                <a:solidFill>
                  <a:srgbClr val="FFFFFF"/>
                </a:solidFill>
              </a:rPr>
              <a:t>congue</a:t>
            </a:r>
            <a:r>
              <a:rPr lang="en-GB" sz="2000" dirty="0">
                <a:solidFill>
                  <a:srgbClr val="FFFFFF"/>
                </a:solidFill>
              </a:rPr>
              <a:t> </a:t>
            </a:r>
            <a:r>
              <a:rPr lang="en-GB" sz="2000" dirty="0" err="1">
                <a:solidFill>
                  <a:srgbClr val="FFFFFF"/>
                </a:solidFill>
              </a:rPr>
              <a:t>massa</a:t>
            </a:r>
            <a:r>
              <a:rPr lang="en-GB" sz="2000" dirty="0">
                <a:solidFill>
                  <a:srgbClr val="FFFFFF"/>
                </a:solidFill>
              </a:rPr>
              <a:t>. </a:t>
            </a:r>
            <a:r>
              <a:rPr lang="en-GB" sz="2000" dirty="0" err="1">
                <a:solidFill>
                  <a:srgbClr val="FFFFFF"/>
                </a:solidFill>
              </a:rPr>
              <a:t>Fusce</a:t>
            </a:r>
            <a:r>
              <a:rPr lang="en-GB" sz="2000" dirty="0">
                <a:solidFill>
                  <a:srgbClr val="FFFFFF"/>
                </a:solidFill>
              </a:rPr>
              <a:t> </a:t>
            </a:r>
            <a:r>
              <a:rPr lang="en-GB" sz="2000" dirty="0" err="1">
                <a:solidFill>
                  <a:srgbClr val="FFFFFF"/>
                </a:solidFill>
              </a:rPr>
              <a:t>posuere</a:t>
            </a:r>
            <a:r>
              <a:rPr lang="en-GB" sz="2000" dirty="0">
                <a:solidFill>
                  <a:srgbClr val="FFFFFF"/>
                </a:solidFill>
              </a:rPr>
              <a:t>, magna </a:t>
            </a:r>
            <a:r>
              <a:rPr lang="en-GB" sz="2000" dirty="0" err="1">
                <a:solidFill>
                  <a:srgbClr val="FFFFFF"/>
                </a:solidFill>
              </a:rPr>
              <a:t>sed</a:t>
            </a:r>
            <a:r>
              <a:rPr lang="en-GB" sz="2000" dirty="0">
                <a:solidFill>
                  <a:srgbClr val="FFFFFF"/>
                </a:solidFill>
              </a:rPr>
              <a:t> pulvinar </a:t>
            </a:r>
            <a:r>
              <a:rPr lang="en-GB" sz="2000" dirty="0" err="1">
                <a:solidFill>
                  <a:srgbClr val="FFFFFF"/>
                </a:solidFill>
              </a:rPr>
              <a:t>ultricies</a:t>
            </a:r>
            <a:r>
              <a:rPr lang="en-GB" sz="2000" dirty="0">
                <a:solidFill>
                  <a:srgbClr val="FFFFFF"/>
                </a:solidFill>
              </a:rPr>
              <a:t>.</a:t>
            </a:r>
          </a:p>
        </p:txBody>
      </p:sp>
      <p:sp>
        <p:nvSpPr>
          <p:cNvPr id="6" name="shoosmiths.com">
            <a:extLst>
              <a:ext uri="{FF2B5EF4-FFF2-40B4-BE49-F238E27FC236}">
                <a16:creationId xmlns:a16="http://schemas.microsoft.com/office/drawing/2014/main" id="{E62506D6-6E4F-41E4-8C8F-40D7AE9C3B24}"/>
              </a:ext>
            </a:extLst>
          </p:cNvPr>
          <p:cNvSpPr txBox="1"/>
          <p:nvPr userDrawn="1"/>
        </p:nvSpPr>
        <p:spPr>
          <a:xfrm>
            <a:off x="642771" y="10490853"/>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bg1"/>
                </a:solidFill>
                <a:latin typeface="Montserrat Medium"/>
                <a:cs typeface="Montserrat Medium"/>
              </a:rPr>
              <a:t>www.shoosmiths.com</a:t>
            </a:r>
            <a:endParaRPr sz="1300" u="none" dirty="0">
              <a:solidFill>
                <a:schemeClr val="bg1"/>
              </a:solidFill>
              <a:latin typeface="Montserrat Medium"/>
              <a:cs typeface="Montserrat Medium"/>
            </a:endParaRPr>
          </a:p>
        </p:txBody>
      </p:sp>
      <p:sp>
        <p:nvSpPr>
          <p:cNvPr id="7" name="Logo White">
            <a:extLst>
              <a:ext uri="{FF2B5EF4-FFF2-40B4-BE49-F238E27FC236}">
                <a16:creationId xmlns:a16="http://schemas.microsoft.com/office/drawing/2014/main" id="{D80E785D-1EA9-44C3-B947-5B5D7F805ED4}"/>
              </a:ext>
            </a:extLst>
          </p:cNvPr>
          <p:cNvSpPr/>
          <p:nvPr userDrawn="1"/>
        </p:nvSpPr>
        <p:spPr>
          <a:xfrm>
            <a:off x="655638" y="685800"/>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1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4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1"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4"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bg1"/>
          </a:solidFill>
          <a:ln w="2478" cap="flat">
            <a:noFill/>
            <a:prstDash val="solid"/>
            <a:miter/>
          </a:ln>
        </p:spPr>
        <p:txBody>
          <a:bodyPr wrap="square" rtlCol="0" anchor="ctr">
            <a:noAutofit/>
          </a:bodyPr>
          <a:lstStyle/>
          <a:p>
            <a:endParaRPr lang="en-GB"/>
          </a:p>
        </p:txBody>
      </p:sp>
      <p:cxnSp>
        <p:nvCxnSpPr>
          <p:cNvPr id="4" name="Straight Connector 3">
            <a:extLst>
              <a:ext uri="{FF2B5EF4-FFF2-40B4-BE49-F238E27FC236}">
                <a16:creationId xmlns:a16="http://schemas.microsoft.com/office/drawing/2014/main" id="{AA75C86E-81BA-4F5F-9FEB-B15081DBA0C3}"/>
              </a:ext>
            </a:extLst>
          </p:cNvPr>
          <p:cNvCxnSpPr/>
          <p:nvPr userDrawn="1"/>
        </p:nvCxnSpPr>
        <p:spPr>
          <a:xfrm>
            <a:off x="3872377" y="594077"/>
            <a:ext cx="0" cy="472723"/>
          </a:xfrm>
          <a:prstGeom prst="line">
            <a:avLst/>
          </a:prstGeom>
        </p:spPr>
        <p:style>
          <a:lnRef idx="1">
            <a:schemeClr val="accent4"/>
          </a:lnRef>
          <a:fillRef idx="0">
            <a:schemeClr val="accent4"/>
          </a:fillRef>
          <a:effectRef idx="0">
            <a:schemeClr val="accent4"/>
          </a:effectRef>
          <a:fontRef idx="minor">
            <a:schemeClr val="tx1"/>
          </a:fontRef>
        </p:style>
      </p:cxnSp>
      <p:sp>
        <p:nvSpPr>
          <p:cNvPr id="16" name="Picture Placeholder 14">
            <a:extLst>
              <a:ext uri="{FF2B5EF4-FFF2-40B4-BE49-F238E27FC236}">
                <a16:creationId xmlns:a16="http://schemas.microsoft.com/office/drawing/2014/main" id="{C1D4E7F4-C7FB-4EDE-87E4-F5F898393F1C}"/>
              </a:ext>
            </a:extLst>
          </p:cNvPr>
          <p:cNvSpPr>
            <a:spLocks noGrp="1"/>
          </p:cNvSpPr>
          <p:nvPr>
            <p:ph type="pic" sz="quarter" idx="11" hasCustomPrompt="1"/>
          </p:nvPr>
        </p:nvSpPr>
        <p:spPr>
          <a:xfrm>
            <a:off x="4184649" y="691938"/>
            <a:ext cx="2806700" cy="276999"/>
          </a:xfrm>
        </p:spPr>
        <p:txBody>
          <a:bodyPr/>
          <a:lstStyle>
            <a:lvl1pPr algn="ctr">
              <a:defRPr>
                <a:solidFill>
                  <a:schemeClr val="bg1"/>
                </a:solidFill>
              </a:defRPr>
            </a:lvl1pPr>
          </a:lstStyle>
          <a:p>
            <a:r>
              <a:rPr lang="en-GB" dirty="0"/>
              <a:t>Logo here</a:t>
            </a:r>
          </a:p>
        </p:txBody>
      </p:sp>
      <p:sp>
        <p:nvSpPr>
          <p:cNvPr id="17" name="For What Matters">
            <a:extLst>
              <a:ext uri="{FF2B5EF4-FFF2-40B4-BE49-F238E27FC236}">
                <a16:creationId xmlns:a16="http://schemas.microsoft.com/office/drawing/2014/main" id="{06D97185-62C8-435A-9DA4-1D575861BD5F}"/>
              </a:ext>
            </a:extLst>
          </p:cNvPr>
          <p:cNvSpPr/>
          <p:nvPr userDrawn="1"/>
        </p:nvSpPr>
        <p:spPr>
          <a:xfrm>
            <a:off x="18056682" y="1013835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bg1"/>
          </a:solidFill>
          <a:ln w="7761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74591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ver - Light - Infin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46C89-312A-462D-B20B-C085A5BFA72A}"/>
              </a:ext>
            </a:extLst>
          </p:cNvPr>
          <p:cNvPicPr>
            <a:picLocks noChangeAspect="1"/>
          </p:cNvPicPr>
          <p:nvPr userDrawn="1"/>
        </p:nvPicPr>
        <p:blipFill>
          <a:blip r:embed="rId2"/>
          <a:stretch>
            <a:fillRect/>
          </a:stretch>
        </p:blipFill>
        <p:spPr>
          <a:xfrm>
            <a:off x="-31750" y="-5007"/>
            <a:ext cx="20167600" cy="11319364"/>
          </a:xfrm>
          <a:prstGeom prst="rect">
            <a:avLst/>
          </a:prstGeom>
        </p:spPr>
      </p:pic>
      <p:sp>
        <p:nvSpPr>
          <p:cNvPr id="2" name="Heading - Main"/>
          <p:cNvSpPr>
            <a:spLocks noGrp="1"/>
          </p:cNvSpPr>
          <p:nvPr>
            <p:ph type="title" hasCustomPrompt="1"/>
          </p:nvPr>
        </p:nvSpPr>
        <p:spPr>
          <a:xfrm>
            <a:off x="643945" y="4248457"/>
            <a:ext cx="9309100"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Cover Page (Light) heading to go here</a:t>
            </a:r>
            <a:endParaRPr dirty="0"/>
          </a:p>
        </p:txBody>
      </p:sp>
      <p:sp>
        <p:nvSpPr>
          <p:cNvPr id="10" name="Heading - Sub">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643615" y="6566755"/>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32" name="Logo Black">
            <a:extLst>
              <a:ext uri="{FF2B5EF4-FFF2-40B4-BE49-F238E27FC236}">
                <a16:creationId xmlns:a16="http://schemas.microsoft.com/office/drawing/2014/main" id="{F4682630-DB82-496F-AE13-67CB940ACAC9}"/>
              </a:ext>
            </a:extLst>
          </p:cNvPr>
          <p:cNvSpPr/>
          <p:nvPr/>
        </p:nvSpPr>
        <p:spPr>
          <a:xfrm>
            <a:off x="658129" y="685800"/>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0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3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0"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3"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tx1"/>
          </a:solidFill>
          <a:ln w="2478" cap="flat">
            <a:noFill/>
            <a:prstDash val="solid"/>
            <a:miter/>
          </a:ln>
        </p:spPr>
        <p:txBody>
          <a:bodyPr wrap="square" rtlCol="0" anchor="ctr">
            <a:noAutofit/>
          </a:bodyPr>
          <a:lstStyle/>
          <a:p>
            <a:endParaRPr lang="en-GB"/>
          </a:p>
        </p:txBody>
      </p:sp>
      <p:sp>
        <p:nvSpPr>
          <p:cNvPr id="33" name="shoosmiths.com">
            <a:extLst>
              <a:ext uri="{FF2B5EF4-FFF2-40B4-BE49-F238E27FC236}">
                <a16:creationId xmlns:a16="http://schemas.microsoft.com/office/drawing/2014/main" id="{89A26D23-61EE-4460-A7A3-9CD69C8ECEED}"/>
              </a:ext>
            </a:extLst>
          </p:cNvPr>
          <p:cNvSpPr txBox="1"/>
          <p:nvPr userDrawn="1"/>
        </p:nvSpPr>
        <p:spPr>
          <a:xfrm>
            <a:off x="644061" y="1048297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50" name="For What Matters">
            <a:extLst>
              <a:ext uri="{FF2B5EF4-FFF2-40B4-BE49-F238E27FC236}">
                <a16:creationId xmlns:a16="http://schemas.microsoft.com/office/drawing/2014/main" id="{E0110B86-20E9-44E7-ACC3-7270262A25BB}"/>
              </a:ext>
            </a:extLst>
          </p:cNvPr>
          <p:cNvSpPr/>
          <p:nvPr/>
        </p:nvSpPr>
        <p:spPr>
          <a:xfrm>
            <a:off x="18056682" y="1012311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cxnSp>
        <p:nvCxnSpPr>
          <p:cNvPr id="8" name="Straight Connector 7">
            <a:extLst>
              <a:ext uri="{FF2B5EF4-FFF2-40B4-BE49-F238E27FC236}">
                <a16:creationId xmlns:a16="http://schemas.microsoft.com/office/drawing/2014/main" id="{84EF4013-D087-43AF-B594-BB21E7721DF6}"/>
              </a:ext>
            </a:extLst>
          </p:cNvPr>
          <p:cNvCxnSpPr/>
          <p:nvPr userDrawn="1"/>
        </p:nvCxnSpPr>
        <p:spPr>
          <a:xfrm>
            <a:off x="3872377" y="594077"/>
            <a:ext cx="0" cy="47272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9" name="Picture Placeholder 14">
            <a:extLst>
              <a:ext uri="{FF2B5EF4-FFF2-40B4-BE49-F238E27FC236}">
                <a16:creationId xmlns:a16="http://schemas.microsoft.com/office/drawing/2014/main" id="{D97F4061-DB40-49E4-9360-36E57BFE2467}"/>
              </a:ext>
            </a:extLst>
          </p:cNvPr>
          <p:cNvSpPr>
            <a:spLocks noGrp="1"/>
          </p:cNvSpPr>
          <p:nvPr>
            <p:ph type="pic" sz="quarter" idx="11" hasCustomPrompt="1"/>
          </p:nvPr>
        </p:nvSpPr>
        <p:spPr>
          <a:xfrm>
            <a:off x="4184649" y="691938"/>
            <a:ext cx="3014437" cy="276999"/>
          </a:xfrm>
        </p:spPr>
        <p:txBody>
          <a:bodyPr/>
          <a:lstStyle>
            <a:lvl1pPr algn="ctr">
              <a:defRPr>
                <a:solidFill>
                  <a:schemeClr val="tx1"/>
                </a:solidFill>
              </a:defRPr>
            </a:lvl1pPr>
          </a:lstStyle>
          <a:p>
            <a:r>
              <a:rPr lang="en-GB" dirty="0"/>
              <a:t>Logo here</a:t>
            </a:r>
          </a:p>
        </p:txBody>
      </p:sp>
    </p:spTree>
    <p:extLst>
      <p:ext uri="{BB962C8B-B14F-4D97-AF65-F5344CB8AC3E}">
        <p14:creationId xmlns:p14="http://schemas.microsoft.com/office/powerpoint/2010/main" val="996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ver - Light - Infin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46C89-312A-462D-B20B-C085A5BFA72A}"/>
              </a:ext>
            </a:extLst>
          </p:cNvPr>
          <p:cNvPicPr>
            <a:picLocks noChangeAspect="1"/>
          </p:cNvPicPr>
          <p:nvPr userDrawn="1"/>
        </p:nvPicPr>
        <p:blipFill>
          <a:blip r:embed="rId2"/>
          <a:stretch>
            <a:fillRect/>
          </a:stretch>
        </p:blipFill>
        <p:spPr>
          <a:xfrm>
            <a:off x="-31750" y="-5007"/>
            <a:ext cx="20167600" cy="11319364"/>
          </a:xfrm>
          <a:prstGeom prst="rect">
            <a:avLst/>
          </a:prstGeom>
        </p:spPr>
      </p:pic>
      <p:sp>
        <p:nvSpPr>
          <p:cNvPr id="2" name="Heading - Main"/>
          <p:cNvSpPr>
            <a:spLocks noGrp="1"/>
          </p:cNvSpPr>
          <p:nvPr>
            <p:ph type="title" hasCustomPrompt="1"/>
          </p:nvPr>
        </p:nvSpPr>
        <p:spPr>
          <a:xfrm>
            <a:off x="7002793" y="4248457"/>
            <a:ext cx="9309100"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Cover Page (Light) heading to go here</a:t>
            </a:r>
            <a:endParaRPr dirty="0"/>
          </a:p>
        </p:txBody>
      </p:sp>
      <p:sp>
        <p:nvSpPr>
          <p:cNvPr id="10" name="Heading - Sub">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7002463" y="6582251"/>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32" name="Logo Black">
            <a:extLst>
              <a:ext uri="{FF2B5EF4-FFF2-40B4-BE49-F238E27FC236}">
                <a16:creationId xmlns:a16="http://schemas.microsoft.com/office/drawing/2014/main" id="{F4682630-DB82-496F-AE13-67CB940ACAC9}"/>
              </a:ext>
            </a:extLst>
          </p:cNvPr>
          <p:cNvSpPr/>
          <p:nvPr/>
        </p:nvSpPr>
        <p:spPr>
          <a:xfrm>
            <a:off x="658129" y="4265443"/>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0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3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0"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3"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tx1"/>
          </a:solidFill>
          <a:ln w="2478" cap="flat">
            <a:noFill/>
            <a:prstDash val="solid"/>
            <a:miter/>
          </a:ln>
        </p:spPr>
        <p:txBody>
          <a:bodyPr wrap="square" rtlCol="0" anchor="ctr">
            <a:noAutofit/>
          </a:bodyPr>
          <a:lstStyle/>
          <a:p>
            <a:endParaRPr lang="en-GB"/>
          </a:p>
        </p:txBody>
      </p:sp>
      <p:sp>
        <p:nvSpPr>
          <p:cNvPr id="33" name="shoosmiths.com">
            <a:extLst>
              <a:ext uri="{FF2B5EF4-FFF2-40B4-BE49-F238E27FC236}">
                <a16:creationId xmlns:a16="http://schemas.microsoft.com/office/drawing/2014/main" id="{89A26D23-61EE-4460-A7A3-9CD69C8ECEED}"/>
              </a:ext>
            </a:extLst>
          </p:cNvPr>
          <p:cNvSpPr txBox="1"/>
          <p:nvPr userDrawn="1"/>
        </p:nvSpPr>
        <p:spPr>
          <a:xfrm>
            <a:off x="644061" y="1048297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50" name="For What Matters">
            <a:extLst>
              <a:ext uri="{FF2B5EF4-FFF2-40B4-BE49-F238E27FC236}">
                <a16:creationId xmlns:a16="http://schemas.microsoft.com/office/drawing/2014/main" id="{E0110B86-20E9-44E7-ACC3-7270262A25BB}"/>
              </a:ext>
            </a:extLst>
          </p:cNvPr>
          <p:cNvSpPr/>
          <p:nvPr/>
        </p:nvSpPr>
        <p:spPr>
          <a:xfrm>
            <a:off x="18056682" y="1012311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352840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2. Cover - Light - Infin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46C89-312A-462D-B20B-C085A5BFA72A}"/>
              </a:ext>
            </a:extLst>
          </p:cNvPr>
          <p:cNvPicPr>
            <a:picLocks noChangeAspect="1"/>
          </p:cNvPicPr>
          <p:nvPr userDrawn="1"/>
        </p:nvPicPr>
        <p:blipFill>
          <a:blip r:embed="rId2"/>
          <a:stretch>
            <a:fillRect/>
          </a:stretch>
        </p:blipFill>
        <p:spPr>
          <a:xfrm>
            <a:off x="-31750" y="-5007"/>
            <a:ext cx="20167600" cy="11319364"/>
          </a:xfrm>
          <a:prstGeom prst="rect">
            <a:avLst/>
          </a:prstGeom>
        </p:spPr>
      </p:pic>
      <p:sp>
        <p:nvSpPr>
          <p:cNvPr id="2" name="Heading - Main"/>
          <p:cNvSpPr>
            <a:spLocks noGrp="1"/>
          </p:cNvSpPr>
          <p:nvPr>
            <p:ph type="title" hasCustomPrompt="1"/>
          </p:nvPr>
        </p:nvSpPr>
        <p:spPr>
          <a:xfrm>
            <a:off x="7002793" y="4248457"/>
            <a:ext cx="9309100" cy="2031325"/>
          </a:xfrm>
        </p:spPr>
        <p:txBody>
          <a:bodyPr lIns="0" tIns="0" rIns="0" bIns="0"/>
          <a:lstStyle>
            <a:lvl1pPr>
              <a:lnSpc>
                <a:spcPct val="100000"/>
              </a:lnSpc>
              <a:defRPr sz="6600" b="0" i="0" spc="-150">
                <a:solidFill>
                  <a:schemeClr val="tx1"/>
                </a:solidFill>
                <a:latin typeface="Montserrat Medium"/>
                <a:cs typeface="Montserrat Medium"/>
              </a:defRPr>
            </a:lvl1pPr>
          </a:lstStyle>
          <a:p>
            <a:r>
              <a:rPr lang="en-GB" dirty="0"/>
              <a:t>Cover Page (Light) heading to go here</a:t>
            </a:r>
            <a:endParaRPr dirty="0"/>
          </a:p>
        </p:txBody>
      </p:sp>
      <p:sp>
        <p:nvSpPr>
          <p:cNvPr id="10" name="Heading - Sub">
            <a:extLst>
              <a:ext uri="{FF2B5EF4-FFF2-40B4-BE49-F238E27FC236}">
                <a16:creationId xmlns:a16="http://schemas.microsoft.com/office/drawing/2014/main" id="{0F6AA3B3-B735-4834-881A-37F9B458DB9A}"/>
              </a:ext>
            </a:extLst>
          </p:cNvPr>
          <p:cNvSpPr>
            <a:spLocks noGrp="1"/>
          </p:cNvSpPr>
          <p:nvPr>
            <p:ph type="body" sz="quarter" idx="10" hasCustomPrompt="1"/>
          </p:nvPr>
        </p:nvSpPr>
        <p:spPr>
          <a:xfrm>
            <a:off x="7002463" y="6568182"/>
            <a:ext cx="9309100" cy="615553"/>
          </a:xfrm>
        </p:spPr>
        <p:txBody>
          <a:bodyPr/>
          <a:lstStyle>
            <a:lvl1pPr>
              <a:defRPr sz="2000">
                <a:solidFill>
                  <a:schemeClr val="tx1"/>
                </a:solidFill>
                <a:latin typeface="Montserrat Medium" panose="000006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a:t>
            </a:r>
          </a:p>
        </p:txBody>
      </p:sp>
      <p:sp>
        <p:nvSpPr>
          <p:cNvPr id="32" name="Logo Black">
            <a:extLst>
              <a:ext uri="{FF2B5EF4-FFF2-40B4-BE49-F238E27FC236}">
                <a16:creationId xmlns:a16="http://schemas.microsoft.com/office/drawing/2014/main" id="{F4682630-DB82-496F-AE13-67CB940ACAC9}"/>
              </a:ext>
            </a:extLst>
          </p:cNvPr>
          <p:cNvSpPr/>
          <p:nvPr/>
        </p:nvSpPr>
        <p:spPr>
          <a:xfrm>
            <a:off x="658129" y="685800"/>
            <a:ext cx="2930989" cy="272043"/>
          </a:xfrm>
          <a:custGeom>
            <a:avLst/>
            <a:gdLst>
              <a:gd name="connsiteX0" fmla="*/ 2019230 w 2930989"/>
              <a:gd name="connsiteY0" fmla="*/ 8220 h 272043"/>
              <a:gd name="connsiteX1" fmla="*/ 2300735 w 2930989"/>
              <a:gd name="connsiteY1" fmla="*/ 8220 h 272043"/>
              <a:gd name="connsiteX2" fmla="*/ 2300735 w 2930989"/>
              <a:gd name="connsiteY2" fmla="*/ 58670 h 272043"/>
              <a:gd name="connsiteX3" fmla="*/ 2188874 w 2930989"/>
              <a:gd name="connsiteY3" fmla="*/ 58670 h 272043"/>
              <a:gd name="connsiteX4" fmla="*/ 2188874 w 2930989"/>
              <a:gd name="connsiteY4" fmla="*/ 264125 h 272043"/>
              <a:gd name="connsiteX5" fmla="*/ 2130366 w 2930989"/>
              <a:gd name="connsiteY5" fmla="*/ 264125 h 272043"/>
              <a:gd name="connsiteX6" fmla="*/ 2130366 w 2930989"/>
              <a:gd name="connsiteY6" fmla="*/ 58670 h 272043"/>
              <a:gd name="connsiteX7" fmla="*/ 2019230 w 2930989"/>
              <a:gd name="connsiteY7" fmla="*/ 58670 h 272043"/>
              <a:gd name="connsiteX8" fmla="*/ 2325914 w 2930989"/>
              <a:gd name="connsiteY8" fmla="*/ 8103 h 272043"/>
              <a:gd name="connsiteX9" fmla="*/ 2384398 w 2930989"/>
              <a:gd name="connsiteY9" fmla="*/ 8103 h 272043"/>
              <a:gd name="connsiteX10" fmla="*/ 2384398 w 2930989"/>
              <a:gd name="connsiteY10" fmla="*/ 108629 h 272043"/>
              <a:gd name="connsiteX11" fmla="*/ 2558796 w 2930989"/>
              <a:gd name="connsiteY11" fmla="*/ 108629 h 272043"/>
              <a:gd name="connsiteX12" fmla="*/ 2558796 w 2930989"/>
              <a:gd name="connsiteY12" fmla="*/ 8103 h 272043"/>
              <a:gd name="connsiteX13" fmla="*/ 2617303 w 2930989"/>
              <a:gd name="connsiteY13" fmla="*/ 8103 h 272043"/>
              <a:gd name="connsiteX14" fmla="*/ 2617303 w 2930989"/>
              <a:gd name="connsiteY14" fmla="*/ 264032 h 272043"/>
              <a:gd name="connsiteX15" fmla="*/ 2558796 w 2930989"/>
              <a:gd name="connsiteY15" fmla="*/ 264032 h 272043"/>
              <a:gd name="connsiteX16" fmla="*/ 2558796 w 2930989"/>
              <a:gd name="connsiteY16" fmla="*/ 159829 h 272043"/>
              <a:gd name="connsiteX17" fmla="*/ 2384398 w 2930989"/>
              <a:gd name="connsiteY17" fmla="*/ 159829 h 272043"/>
              <a:gd name="connsiteX18" fmla="*/ 2384398 w 2930989"/>
              <a:gd name="connsiteY18" fmla="*/ 264032 h 272043"/>
              <a:gd name="connsiteX19" fmla="*/ 2325914 w 2930989"/>
              <a:gd name="connsiteY19" fmla="*/ 264032 h 272043"/>
              <a:gd name="connsiteX20" fmla="*/ 1935567 w 2930989"/>
              <a:gd name="connsiteY20" fmla="*/ 8103 h 272043"/>
              <a:gd name="connsiteX21" fmla="*/ 1994051 w 2930989"/>
              <a:gd name="connsiteY21" fmla="*/ 8103 h 272043"/>
              <a:gd name="connsiteX22" fmla="*/ 1994051 w 2930989"/>
              <a:gd name="connsiteY22" fmla="*/ 264008 h 272043"/>
              <a:gd name="connsiteX23" fmla="*/ 1935567 w 2930989"/>
              <a:gd name="connsiteY23" fmla="*/ 264008 h 272043"/>
              <a:gd name="connsiteX24" fmla="*/ 1556628 w 2930989"/>
              <a:gd name="connsiteY24" fmla="*/ 8103 h 272043"/>
              <a:gd name="connsiteX25" fmla="*/ 1620218 w 2930989"/>
              <a:gd name="connsiteY25" fmla="*/ 8103 h 272043"/>
              <a:gd name="connsiteX26" fmla="*/ 1728450 w 2930989"/>
              <a:gd name="connsiteY26" fmla="*/ 143363 h 272043"/>
              <a:gd name="connsiteX27" fmla="*/ 1836682 w 2930989"/>
              <a:gd name="connsiteY27" fmla="*/ 8103 h 272043"/>
              <a:gd name="connsiteX28" fmla="*/ 1899171 w 2930989"/>
              <a:gd name="connsiteY28" fmla="*/ 8103 h 272043"/>
              <a:gd name="connsiteX29" fmla="*/ 1899171 w 2930989"/>
              <a:gd name="connsiteY29" fmla="*/ 264032 h 272043"/>
              <a:gd name="connsiteX30" fmla="*/ 1840686 w 2930989"/>
              <a:gd name="connsiteY30" fmla="*/ 264032 h 272043"/>
              <a:gd name="connsiteX31" fmla="*/ 1840686 w 2930989"/>
              <a:gd name="connsiteY31" fmla="*/ 85980 h 272043"/>
              <a:gd name="connsiteX32" fmla="*/ 1728450 w 2930989"/>
              <a:gd name="connsiteY32" fmla="*/ 223091 h 272043"/>
              <a:gd name="connsiteX33" fmla="*/ 1613285 w 2930989"/>
              <a:gd name="connsiteY33" fmla="*/ 85980 h 272043"/>
              <a:gd name="connsiteX34" fmla="*/ 1613285 w 2930989"/>
              <a:gd name="connsiteY34" fmla="*/ 264032 h 272043"/>
              <a:gd name="connsiteX35" fmla="*/ 1556628 w 2930989"/>
              <a:gd name="connsiteY35" fmla="*/ 264032 h 272043"/>
              <a:gd name="connsiteX36" fmla="*/ 316731 w 2930989"/>
              <a:gd name="connsiteY36" fmla="*/ 6909 h 272043"/>
              <a:gd name="connsiteX37" fmla="*/ 375215 w 2930989"/>
              <a:gd name="connsiteY37" fmla="*/ 6909 h 272043"/>
              <a:gd name="connsiteX38" fmla="*/ 375215 w 2930989"/>
              <a:gd name="connsiteY38" fmla="*/ 107435 h 272043"/>
              <a:gd name="connsiteX39" fmla="*/ 549612 w 2930989"/>
              <a:gd name="connsiteY39" fmla="*/ 107435 h 272043"/>
              <a:gd name="connsiteX40" fmla="*/ 549612 w 2930989"/>
              <a:gd name="connsiteY40" fmla="*/ 6909 h 272043"/>
              <a:gd name="connsiteX41" fmla="*/ 608096 w 2930989"/>
              <a:gd name="connsiteY41" fmla="*/ 6909 h 272043"/>
              <a:gd name="connsiteX42" fmla="*/ 608096 w 2930989"/>
              <a:gd name="connsiteY42" fmla="*/ 262838 h 272043"/>
              <a:gd name="connsiteX43" fmla="*/ 549612 w 2930989"/>
              <a:gd name="connsiteY43" fmla="*/ 262838 h 272043"/>
              <a:gd name="connsiteX44" fmla="*/ 549612 w 2930989"/>
              <a:gd name="connsiteY44" fmla="*/ 158635 h 272043"/>
              <a:gd name="connsiteX45" fmla="*/ 375215 w 2930989"/>
              <a:gd name="connsiteY45" fmla="*/ 158635 h 272043"/>
              <a:gd name="connsiteX46" fmla="*/ 375215 w 2930989"/>
              <a:gd name="connsiteY46" fmla="*/ 262838 h 272043"/>
              <a:gd name="connsiteX47" fmla="*/ 316731 w 2930989"/>
              <a:gd name="connsiteY47" fmla="*/ 262838 h 272043"/>
              <a:gd name="connsiteX48" fmla="*/ 2781794 w 2930989"/>
              <a:gd name="connsiteY48" fmla="*/ 0 h 272043"/>
              <a:gd name="connsiteX49" fmla="*/ 2918529 w 2930989"/>
              <a:gd name="connsiteY49" fmla="*/ 39138 h 272043"/>
              <a:gd name="connsiteX50" fmla="*/ 2886348 w 2930989"/>
              <a:gd name="connsiteY50" fmla="*/ 79705 h 272043"/>
              <a:gd name="connsiteX51" fmla="*/ 2781794 w 2930989"/>
              <a:gd name="connsiteY51" fmla="*/ 48998 h 272043"/>
              <a:gd name="connsiteX52" fmla="*/ 2704666 w 2930989"/>
              <a:gd name="connsiteY52" fmla="*/ 78252 h 272043"/>
              <a:gd name="connsiteX53" fmla="*/ 2792029 w 2930989"/>
              <a:gd name="connsiteY53" fmla="*/ 106405 h 272043"/>
              <a:gd name="connsiteX54" fmla="*/ 2930989 w 2930989"/>
              <a:gd name="connsiteY54" fmla="*/ 186507 h 272043"/>
              <a:gd name="connsiteX55" fmla="*/ 2792427 w 2930989"/>
              <a:gd name="connsiteY55" fmla="*/ 272043 h 272043"/>
              <a:gd name="connsiteX56" fmla="*/ 2635947 w 2930989"/>
              <a:gd name="connsiteY56" fmla="*/ 220491 h 272043"/>
              <a:gd name="connsiteX57" fmla="*/ 2669581 w 2930989"/>
              <a:gd name="connsiteY57" fmla="*/ 180628 h 272043"/>
              <a:gd name="connsiteX58" fmla="*/ 2793879 w 2930989"/>
              <a:gd name="connsiteY58" fmla="*/ 223045 h 272043"/>
              <a:gd name="connsiteX59" fmla="*/ 2872108 w 2930989"/>
              <a:gd name="connsiteY59" fmla="*/ 191964 h 272043"/>
              <a:gd name="connsiteX60" fmla="*/ 2786923 w 2930989"/>
              <a:gd name="connsiteY60" fmla="*/ 159783 h 272043"/>
              <a:gd name="connsiteX61" fmla="*/ 2645784 w 2930989"/>
              <a:gd name="connsiteY61" fmla="*/ 82632 h 272043"/>
              <a:gd name="connsiteX62" fmla="*/ 2781794 w 2930989"/>
              <a:gd name="connsiteY62" fmla="*/ 0 h 272043"/>
              <a:gd name="connsiteX63" fmla="*/ 1381434 w 2930989"/>
              <a:gd name="connsiteY63" fmla="*/ 0 h 272043"/>
              <a:gd name="connsiteX64" fmla="*/ 1518169 w 2930989"/>
              <a:gd name="connsiteY64" fmla="*/ 39138 h 272043"/>
              <a:gd name="connsiteX65" fmla="*/ 1485988 w 2930989"/>
              <a:gd name="connsiteY65" fmla="*/ 79705 h 272043"/>
              <a:gd name="connsiteX66" fmla="*/ 1381434 w 2930989"/>
              <a:gd name="connsiteY66" fmla="*/ 48998 h 272043"/>
              <a:gd name="connsiteX67" fmla="*/ 1304306 w 2930989"/>
              <a:gd name="connsiteY67" fmla="*/ 78252 h 272043"/>
              <a:gd name="connsiteX68" fmla="*/ 1391669 w 2930989"/>
              <a:gd name="connsiteY68" fmla="*/ 106405 h 272043"/>
              <a:gd name="connsiteX69" fmla="*/ 1530629 w 2930989"/>
              <a:gd name="connsiteY69" fmla="*/ 186507 h 272043"/>
              <a:gd name="connsiteX70" fmla="*/ 1392067 w 2930989"/>
              <a:gd name="connsiteY70" fmla="*/ 272043 h 272043"/>
              <a:gd name="connsiteX71" fmla="*/ 1235587 w 2930989"/>
              <a:gd name="connsiteY71" fmla="*/ 220491 h 272043"/>
              <a:gd name="connsiteX72" fmla="*/ 1269220 w 2930989"/>
              <a:gd name="connsiteY72" fmla="*/ 180628 h 272043"/>
              <a:gd name="connsiteX73" fmla="*/ 1393519 w 2930989"/>
              <a:gd name="connsiteY73" fmla="*/ 223045 h 272043"/>
              <a:gd name="connsiteX74" fmla="*/ 1471748 w 2930989"/>
              <a:gd name="connsiteY74" fmla="*/ 191964 h 272043"/>
              <a:gd name="connsiteX75" fmla="*/ 1386563 w 2930989"/>
              <a:gd name="connsiteY75" fmla="*/ 159783 h 272043"/>
              <a:gd name="connsiteX76" fmla="*/ 1245424 w 2930989"/>
              <a:gd name="connsiteY76" fmla="*/ 82632 h 272043"/>
              <a:gd name="connsiteX77" fmla="*/ 1381434 w 2930989"/>
              <a:gd name="connsiteY77" fmla="*/ 0 h 272043"/>
              <a:gd name="connsiteX78" fmla="*/ 796407 w 2930989"/>
              <a:gd name="connsiteY78" fmla="*/ 0 h 272043"/>
              <a:gd name="connsiteX79" fmla="*/ 905224 w 2930989"/>
              <a:gd name="connsiteY79" fmla="*/ 28551 h 272043"/>
              <a:gd name="connsiteX80" fmla="*/ 881615 w 2930989"/>
              <a:gd name="connsiteY80" fmla="*/ 65627 h 272043"/>
              <a:gd name="connsiteX81" fmla="*/ 876955 w 2930989"/>
              <a:gd name="connsiteY81" fmla="*/ 77409 h 272043"/>
              <a:gd name="connsiteX82" fmla="*/ 796407 w 2930989"/>
              <a:gd name="connsiteY82" fmla="*/ 50403 h 272043"/>
              <a:gd name="connsiteX83" fmla="*/ 693422 w 2930989"/>
              <a:gd name="connsiteY83" fmla="*/ 135869 h 272043"/>
              <a:gd name="connsiteX84" fmla="*/ 796407 w 2930989"/>
              <a:gd name="connsiteY84" fmla="*/ 221334 h 272043"/>
              <a:gd name="connsiteX85" fmla="*/ 899392 w 2930989"/>
              <a:gd name="connsiteY85" fmla="*/ 135869 h 272043"/>
              <a:gd name="connsiteX86" fmla="*/ 1061915 w 2930989"/>
              <a:gd name="connsiteY86" fmla="*/ 0 h 272043"/>
              <a:gd name="connsiteX87" fmla="*/ 1224438 w 2930989"/>
              <a:gd name="connsiteY87" fmla="*/ 135869 h 272043"/>
              <a:gd name="connsiteX88" fmla="*/ 1061891 w 2930989"/>
              <a:gd name="connsiteY88" fmla="*/ 271738 h 272043"/>
              <a:gd name="connsiteX89" fmla="*/ 953074 w 2930989"/>
              <a:gd name="connsiteY89" fmla="*/ 243187 h 272043"/>
              <a:gd name="connsiteX90" fmla="*/ 976683 w 2930989"/>
              <a:gd name="connsiteY90" fmla="*/ 206111 h 272043"/>
              <a:gd name="connsiteX91" fmla="*/ 981321 w 2930989"/>
              <a:gd name="connsiteY91" fmla="*/ 194423 h 272043"/>
              <a:gd name="connsiteX92" fmla="*/ 1061915 w 2930989"/>
              <a:gd name="connsiteY92" fmla="*/ 221334 h 272043"/>
              <a:gd name="connsiteX93" fmla="*/ 1164901 w 2930989"/>
              <a:gd name="connsiteY93" fmla="*/ 135869 h 272043"/>
              <a:gd name="connsiteX94" fmla="*/ 1061915 w 2930989"/>
              <a:gd name="connsiteY94" fmla="*/ 50403 h 272043"/>
              <a:gd name="connsiteX95" fmla="*/ 958930 w 2930989"/>
              <a:gd name="connsiteY95" fmla="*/ 135869 h 272043"/>
              <a:gd name="connsiteX96" fmla="*/ 796407 w 2930989"/>
              <a:gd name="connsiteY96" fmla="*/ 271738 h 272043"/>
              <a:gd name="connsiteX97" fmla="*/ 633884 w 2930989"/>
              <a:gd name="connsiteY97" fmla="*/ 135869 h 272043"/>
              <a:gd name="connsiteX98" fmla="*/ 796407 w 2930989"/>
              <a:gd name="connsiteY98" fmla="*/ 0 h 272043"/>
              <a:gd name="connsiteX99" fmla="*/ 145847 w 2930989"/>
              <a:gd name="connsiteY99" fmla="*/ 0 h 272043"/>
              <a:gd name="connsiteX100" fmla="*/ 282582 w 2930989"/>
              <a:gd name="connsiteY100" fmla="*/ 39138 h 272043"/>
              <a:gd name="connsiteX101" fmla="*/ 250400 w 2930989"/>
              <a:gd name="connsiteY101" fmla="*/ 79705 h 272043"/>
              <a:gd name="connsiteX102" fmla="*/ 145847 w 2930989"/>
              <a:gd name="connsiteY102" fmla="*/ 48998 h 272043"/>
              <a:gd name="connsiteX103" fmla="*/ 68719 w 2930989"/>
              <a:gd name="connsiteY103" fmla="*/ 78252 h 272043"/>
              <a:gd name="connsiteX104" fmla="*/ 156082 w 2930989"/>
              <a:gd name="connsiteY104" fmla="*/ 106405 h 272043"/>
              <a:gd name="connsiteX105" fmla="*/ 295043 w 2930989"/>
              <a:gd name="connsiteY105" fmla="*/ 186507 h 272043"/>
              <a:gd name="connsiteX106" fmla="*/ 156480 w 2930989"/>
              <a:gd name="connsiteY106" fmla="*/ 272043 h 272043"/>
              <a:gd name="connsiteX107" fmla="*/ 0 w 2930989"/>
              <a:gd name="connsiteY107" fmla="*/ 220491 h 272043"/>
              <a:gd name="connsiteX108" fmla="*/ 33633 w 2930989"/>
              <a:gd name="connsiteY108" fmla="*/ 180628 h 272043"/>
              <a:gd name="connsiteX109" fmla="*/ 157932 w 2930989"/>
              <a:gd name="connsiteY109" fmla="*/ 223021 h 272043"/>
              <a:gd name="connsiteX110" fmla="*/ 236161 w 2930989"/>
              <a:gd name="connsiteY110" fmla="*/ 191964 h 272043"/>
              <a:gd name="connsiteX111" fmla="*/ 150976 w 2930989"/>
              <a:gd name="connsiteY111" fmla="*/ 159783 h 272043"/>
              <a:gd name="connsiteX112" fmla="*/ 9837 w 2930989"/>
              <a:gd name="connsiteY112" fmla="*/ 82632 h 272043"/>
              <a:gd name="connsiteX113" fmla="*/ 145847 w 2930989"/>
              <a:gd name="connsiteY113" fmla="*/ 0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0989" h="272043">
                <a:moveTo>
                  <a:pt x="2019230" y="8220"/>
                </a:moveTo>
                <a:lnTo>
                  <a:pt x="2300735" y="8220"/>
                </a:lnTo>
                <a:lnTo>
                  <a:pt x="2300735" y="58670"/>
                </a:lnTo>
                <a:lnTo>
                  <a:pt x="2188874" y="58670"/>
                </a:lnTo>
                <a:lnTo>
                  <a:pt x="2188874" y="264125"/>
                </a:lnTo>
                <a:lnTo>
                  <a:pt x="2130366" y="264125"/>
                </a:lnTo>
                <a:lnTo>
                  <a:pt x="2130366" y="58670"/>
                </a:lnTo>
                <a:lnTo>
                  <a:pt x="2019230" y="58670"/>
                </a:lnTo>
                <a:close/>
                <a:moveTo>
                  <a:pt x="2325914" y="8103"/>
                </a:moveTo>
                <a:lnTo>
                  <a:pt x="2384398" y="8103"/>
                </a:lnTo>
                <a:lnTo>
                  <a:pt x="2384398" y="108629"/>
                </a:lnTo>
                <a:lnTo>
                  <a:pt x="2558796" y="108629"/>
                </a:lnTo>
                <a:lnTo>
                  <a:pt x="2558796" y="8103"/>
                </a:lnTo>
                <a:lnTo>
                  <a:pt x="2617303" y="8103"/>
                </a:lnTo>
                <a:lnTo>
                  <a:pt x="2617303" y="264032"/>
                </a:lnTo>
                <a:lnTo>
                  <a:pt x="2558796" y="264032"/>
                </a:lnTo>
                <a:lnTo>
                  <a:pt x="2558796" y="159829"/>
                </a:lnTo>
                <a:lnTo>
                  <a:pt x="2384398" y="159829"/>
                </a:lnTo>
                <a:lnTo>
                  <a:pt x="2384398" y="264032"/>
                </a:lnTo>
                <a:lnTo>
                  <a:pt x="2325914" y="264032"/>
                </a:lnTo>
                <a:close/>
                <a:moveTo>
                  <a:pt x="1935567" y="8103"/>
                </a:moveTo>
                <a:lnTo>
                  <a:pt x="1994051" y="8103"/>
                </a:lnTo>
                <a:lnTo>
                  <a:pt x="1994051" y="264008"/>
                </a:lnTo>
                <a:lnTo>
                  <a:pt x="1935567" y="264008"/>
                </a:lnTo>
                <a:close/>
                <a:moveTo>
                  <a:pt x="1556628" y="8103"/>
                </a:moveTo>
                <a:lnTo>
                  <a:pt x="1620218" y="8103"/>
                </a:lnTo>
                <a:lnTo>
                  <a:pt x="1728450" y="143363"/>
                </a:lnTo>
                <a:lnTo>
                  <a:pt x="1836682" y="8103"/>
                </a:lnTo>
                <a:lnTo>
                  <a:pt x="1899171" y="8103"/>
                </a:lnTo>
                <a:lnTo>
                  <a:pt x="1899171" y="264032"/>
                </a:lnTo>
                <a:lnTo>
                  <a:pt x="1840686" y="264032"/>
                </a:lnTo>
                <a:lnTo>
                  <a:pt x="1840686" y="85980"/>
                </a:lnTo>
                <a:lnTo>
                  <a:pt x="1728450" y="223091"/>
                </a:lnTo>
                <a:lnTo>
                  <a:pt x="1613285" y="85980"/>
                </a:lnTo>
                <a:lnTo>
                  <a:pt x="1613285" y="264032"/>
                </a:lnTo>
                <a:lnTo>
                  <a:pt x="1556628" y="264032"/>
                </a:lnTo>
                <a:close/>
                <a:moveTo>
                  <a:pt x="316731" y="6909"/>
                </a:moveTo>
                <a:lnTo>
                  <a:pt x="375215" y="6909"/>
                </a:lnTo>
                <a:lnTo>
                  <a:pt x="375215" y="107435"/>
                </a:lnTo>
                <a:lnTo>
                  <a:pt x="549612" y="107435"/>
                </a:lnTo>
                <a:lnTo>
                  <a:pt x="549612" y="6909"/>
                </a:lnTo>
                <a:lnTo>
                  <a:pt x="608096" y="6909"/>
                </a:lnTo>
                <a:lnTo>
                  <a:pt x="608096" y="262838"/>
                </a:lnTo>
                <a:lnTo>
                  <a:pt x="549612" y="262838"/>
                </a:lnTo>
                <a:lnTo>
                  <a:pt x="549612" y="158635"/>
                </a:lnTo>
                <a:lnTo>
                  <a:pt x="375215" y="158635"/>
                </a:lnTo>
                <a:lnTo>
                  <a:pt x="375215" y="262838"/>
                </a:lnTo>
                <a:lnTo>
                  <a:pt x="316731" y="262838"/>
                </a:lnTo>
                <a:close/>
                <a:moveTo>
                  <a:pt x="2781794" y="0"/>
                </a:moveTo>
                <a:cubicBezTo>
                  <a:pt x="2837725" y="0"/>
                  <a:pt x="2885996" y="13913"/>
                  <a:pt x="2918529" y="39138"/>
                </a:cubicBezTo>
                <a:lnTo>
                  <a:pt x="2886348" y="79705"/>
                </a:lnTo>
                <a:cubicBezTo>
                  <a:pt x="2858195" y="58133"/>
                  <a:pt x="2823461" y="49373"/>
                  <a:pt x="2781794" y="48998"/>
                </a:cubicBezTo>
                <a:cubicBezTo>
                  <a:pt x="2747059" y="48647"/>
                  <a:pt x="2704666" y="54853"/>
                  <a:pt x="2704666" y="78252"/>
                </a:cubicBezTo>
                <a:cubicBezTo>
                  <a:pt x="2704666" y="100198"/>
                  <a:pt x="2741204" y="102376"/>
                  <a:pt x="2792029" y="106405"/>
                </a:cubicBezTo>
                <a:cubicBezTo>
                  <a:pt x="2873560" y="112986"/>
                  <a:pt x="2930966" y="130155"/>
                  <a:pt x="2930989" y="186507"/>
                </a:cubicBezTo>
                <a:cubicBezTo>
                  <a:pt x="2930989" y="236957"/>
                  <a:pt x="2883093" y="272043"/>
                  <a:pt x="2792427" y="272043"/>
                </a:cubicBezTo>
                <a:cubicBezTo>
                  <a:pt x="2727713" y="272043"/>
                  <a:pt x="2675062" y="253750"/>
                  <a:pt x="2635947" y="220491"/>
                </a:cubicBezTo>
                <a:lnTo>
                  <a:pt x="2669581" y="180628"/>
                </a:lnTo>
                <a:cubicBezTo>
                  <a:pt x="2701013" y="209507"/>
                  <a:pt x="2741602" y="223045"/>
                  <a:pt x="2793879" y="223045"/>
                </a:cubicBezTo>
                <a:cubicBezTo>
                  <a:pt x="2845781" y="223045"/>
                  <a:pt x="2872108" y="213161"/>
                  <a:pt x="2872108" y="191964"/>
                </a:cubicBezTo>
                <a:cubicBezTo>
                  <a:pt x="2872108" y="170745"/>
                  <a:pt x="2845781" y="164889"/>
                  <a:pt x="2786923" y="159783"/>
                </a:cubicBezTo>
                <a:cubicBezTo>
                  <a:pt x="2713801" y="153552"/>
                  <a:pt x="2645784" y="137462"/>
                  <a:pt x="2645784" y="82632"/>
                </a:cubicBezTo>
                <a:cubicBezTo>
                  <a:pt x="2645784" y="29253"/>
                  <a:pt x="2702816" y="0"/>
                  <a:pt x="2781794" y="0"/>
                </a:cubicBezTo>
                <a:close/>
                <a:moveTo>
                  <a:pt x="1381434" y="0"/>
                </a:moveTo>
                <a:cubicBezTo>
                  <a:pt x="1437365" y="0"/>
                  <a:pt x="1485636" y="13913"/>
                  <a:pt x="1518169" y="39138"/>
                </a:cubicBezTo>
                <a:lnTo>
                  <a:pt x="1485988" y="79705"/>
                </a:lnTo>
                <a:cubicBezTo>
                  <a:pt x="1457835" y="58133"/>
                  <a:pt x="1423101" y="49373"/>
                  <a:pt x="1381434" y="48998"/>
                </a:cubicBezTo>
                <a:cubicBezTo>
                  <a:pt x="1346700" y="48647"/>
                  <a:pt x="1304306" y="54853"/>
                  <a:pt x="1304306" y="78252"/>
                </a:cubicBezTo>
                <a:cubicBezTo>
                  <a:pt x="1304306" y="100198"/>
                  <a:pt x="1340844" y="102376"/>
                  <a:pt x="1391669" y="106405"/>
                </a:cubicBezTo>
                <a:cubicBezTo>
                  <a:pt x="1473200" y="112986"/>
                  <a:pt x="1530583" y="130155"/>
                  <a:pt x="1530629" y="186507"/>
                </a:cubicBezTo>
                <a:cubicBezTo>
                  <a:pt x="1530629" y="236957"/>
                  <a:pt x="1482733" y="272043"/>
                  <a:pt x="1392067" y="272043"/>
                </a:cubicBezTo>
                <a:cubicBezTo>
                  <a:pt x="1327353" y="272043"/>
                  <a:pt x="1274701" y="253750"/>
                  <a:pt x="1235587" y="220491"/>
                </a:cubicBezTo>
                <a:lnTo>
                  <a:pt x="1269220" y="180628"/>
                </a:lnTo>
                <a:cubicBezTo>
                  <a:pt x="1300652" y="209507"/>
                  <a:pt x="1341242" y="223045"/>
                  <a:pt x="1393519" y="223045"/>
                </a:cubicBezTo>
                <a:cubicBezTo>
                  <a:pt x="1445421" y="223045"/>
                  <a:pt x="1471748" y="213161"/>
                  <a:pt x="1471748" y="191964"/>
                </a:cubicBezTo>
                <a:cubicBezTo>
                  <a:pt x="1471748" y="170745"/>
                  <a:pt x="1445421" y="164889"/>
                  <a:pt x="1386563" y="159783"/>
                </a:cubicBezTo>
                <a:cubicBezTo>
                  <a:pt x="1313441" y="153552"/>
                  <a:pt x="1245424" y="137462"/>
                  <a:pt x="1245424" y="82632"/>
                </a:cubicBezTo>
                <a:cubicBezTo>
                  <a:pt x="1245424" y="29253"/>
                  <a:pt x="1302456" y="0"/>
                  <a:pt x="1381434" y="0"/>
                </a:cubicBezTo>
                <a:close/>
                <a:moveTo>
                  <a:pt x="796407" y="0"/>
                </a:moveTo>
                <a:cubicBezTo>
                  <a:pt x="840745" y="0"/>
                  <a:pt x="877774" y="9978"/>
                  <a:pt x="905224" y="28551"/>
                </a:cubicBezTo>
                <a:cubicBezTo>
                  <a:pt x="895574" y="39630"/>
                  <a:pt x="887658" y="52019"/>
                  <a:pt x="881615" y="65627"/>
                </a:cubicBezTo>
                <a:cubicBezTo>
                  <a:pt x="879906" y="69469"/>
                  <a:pt x="878359" y="73404"/>
                  <a:pt x="876955" y="77409"/>
                </a:cubicBezTo>
                <a:cubicBezTo>
                  <a:pt x="859083" y="59773"/>
                  <a:pt x="831306" y="50403"/>
                  <a:pt x="796407" y="50403"/>
                </a:cubicBezTo>
                <a:cubicBezTo>
                  <a:pt x="733216" y="50403"/>
                  <a:pt x="693422" y="81086"/>
                  <a:pt x="693422" y="135869"/>
                </a:cubicBezTo>
                <a:cubicBezTo>
                  <a:pt x="693422" y="190653"/>
                  <a:pt x="732864" y="221334"/>
                  <a:pt x="796407" y="221334"/>
                </a:cubicBezTo>
                <a:cubicBezTo>
                  <a:pt x="859599" y="221334"/>
                  <a:pt x="899392" y="190653"/>
                  <a:pt x="899392" y="135869"/>
                </a:cubicBezTo>
                <a:cubicBezTo>
                  <a:pt x="899392" y="50403"/>
                  <a:pt x="962209" y="0"/>
                  <a:pt x="1061915" y="0"/>
                </a:cubicBezTo>
                <a:cubicBezTo>
                  <a:pt x="1161621" y="0"/>
                  <a:pt x="1224438" y="50403"/>
                  <a:pt x="1224438" y="135869"/>
                </a:cubicBezTo>
                <a:cubicBezTo>
                  <a:pt x="1224415" y="221334"/>
                  <a:pt x="1161598" y="271738"/>
                  <a:pt x="1061891" y="271738"/>
                </a:cubicBezTo>
                <a:cubicBezTo>
                  <a:pt x="1017555" y="271738"/>
                  <a:pt x="980525" y="261761"/>
                  <a:pt x="953074" y="243187"/>
                </a:cubicBezTo>
                <a:cubicBezTo>
                  <a:pt x="962724" y="232108"/>
                  <a:pt x="970641" y="219719"/>
                  <a:pt x="976683" y="206111"/>
                </a:cubicBezTo>
                <a:cubicBezTo>
                  <a:pt x="978370" y="202293"/>
                  <a:pt x="979916" y="198382"/>
                  <a:pt x="981321" y="194423"/>
                </a:cubicBezTo>
                <a:cubicBezTo>
                  <a:pt x="999122" y="211990"/>
                  <a:pt x="1026853" y="221334"/>
                  <a:pt x="1061915" y="221334"/>
                </a:cubicBezTo>
                <a:cubicBezTo>
                  <a:pt x="1125107" y="221334"/>
                  <a:pt x="1164901" y="190653"/>
                  <a:pt x="1164901" y="135869"/>
                </a:cubicBezTo>
                <a:cubicBezTo>
                  <a:pt x="1164901" y="81086"/>
                  <a:pt x="1125084" y="50403"/>
                  <a:pt x="1061915" y="50403"/>
                </a:cubicBezTo>
                <a:cubicBezTo>
                  <a:pt x="998747" y="50403"/>
                  <a:pt x="958930" y="81086"/>
                  <a:pt x="958930" y="135869"/>
                </a:cubicBezTo>
                <a:cubicBezTo>
                  <a:pt x="958930" y="221334"/>
                  <a:pt x="896113" y="271738"/>
                  <a:pt x="796407" y="271738"/>
                </a:cubicBezTo>
                <a:cubicBezTo>
                  <a:pt x="696701" y="271738"/>
                  <a:pt x="633884" y="221334"/>
                  <a:pt x="633884" y="135869"/>
                </a:cubicBezTo>
                <a:cubicBezTo>
                  <a:pt x="633884" y="50403"/>
                  <a:pt x="696701" y="0"/>
                  <a:pt x="796407" y="0"/>
                </a:cubicBezTo>
                <a:close/>
                <a:moveTo>
                  <a:pt x="145847" y="0"/>
                </a:moveTo>
                <a:cubicBezTo>
                  <a:pt x="201778" y="0"/>
                  <a:pt x="250049" y="13913"/>
                  <a:pt x="282582" y="39138"/>
                </a:cubicBezTo>
                <a:lnTo>
                  <a:pt x="250400" y="79705"/>
                </a:lnTo>
                <a:cubicBezTo>
                  <a:pt x="222248" y="58133"/>
                  <a:pt x="187514" y="49373"/>
                  <a:pt x="145847" y="48998"/>
                </a:cubicBezTo>
                <a:cubicBezTo>
                  <a:pt x="111113" y="48647"/>
                  <a:pt x="68719" y="54853"/>
                  <a:pt x="68719" y="78252"/>
                </a:cubicBezTo>
                <a:cubicBezTo>
                  <a:pt x="68719" y="100198"/>
                  <a:pt x="105257" y="102376"/>
                  <a:pt x="156082" y="106405"/>
                </a:cubicBezTo>
                <a:cubicBezTo>
                  <a:pt x="237613" y="112986"/>
                  <a:pt x="294996" y="130155"/>
                  <a:pt x="295043" y="186507"/>
                </a:cubicBezTo>
                <a:cubicBezTo>
                  <a:pt x="295043" y="236957"/>
                  <a:pt x="247146" y="272043"/>
                  <a:pt x="156480" y="272043"/>
                </a:cubicBezTo>
                <a:cubicBezTo>
                  <a:pt x="91766" y="272043"/>
                  <a:pt x="39138" y="253750"/>
                  <a:pt x="0" y="220491"/>
                </a:cubicBezTo>
                <a:lnTo>
                  <a:pt x="33633" y="180628"/>
                </a:lnTo>
                <a:cubicBezTo>
                  <a:pt x="65065" y="209483"/>
                  <a:pt x="105655" y="223021"/>
                  <a:pt x="157932" y="223021"/>
                </a:cubicBezTo>
                <a:cubicBezTo>
                  <a:pt x="209834" y="223021"/>
                  <a:pt x="236161" y="213161"/>
                  <a:pt x="236161" y="191964"/>
                </a:cubicBezTo>
                <a:cubicBezTo>
                  <a:pt x="236161" y="170745"/>
                  <a:pt x="209834" y="164889"/>
                  <a:pt x="150976" y="159783"/>
                </a:cubicBezTo>
                <a:cubicBezTo>
                  <a:pt x="77854" y="153552"/>
                  <a:pt x="9837" y="137462"/>
                  <a:pt x="9837" y="82632"/>
                </a:cubicBezTo>
                <a:cubicBezTo>
                  <a:pt x="9837" y="29253"/>
                  <a:pt x="66869" y="0"/>
                  <a:pt x="145847" y="0"/>
                </a:cubicBezTo>
                <a:close/>
              </a:path>
            </a:pathLst>
          </a:custGeom>
          <a:solidFill>
            <a:schemeClr val="tx1"/>
          </a:solidFill>
          <a:ln w="2478" cap="flat">
            <a:noFill/>
            <a:prstDash val="solid"/>
            <a:miter/>
          </a:ln>
        </p:spPr>
        <p:txBody>
          <a:bodyPr wrap="square" rtlCol="0" anchor="ctr">
            <a:noAutofit/>
          </a:bodyPr>
          <a:lstStyle/>
          <a:p>
            <a:endParaRPr lang="en-GB"/>
          </a:p>
        </p:txBody>
      </p:sp>
      <p:sp>
        <p:nvSpPr>
          <p:cNvPr id="33" name="shoosmiths.com">
            <a:extLst>
              <a:ext uri="{FF2B5EF4-FFF2-40B4-BE49-F238E27FC236}">
                <a16:creationId xmlns:a16="http://schemas.microsoft.com/office/drawing/2014/main" id="{89A26D23-61EE-4460-A7A3-9CD69C8ECEED}"/>
              </a:ext>
            </a:extLst>
          </p:cNvPr>
          <p:cNvSpPr txBox="1"/>
          <p:nvPr userDrawn="1"/>
        </p:nvSpPr>
        <p:spPr>
          <a:xfrm>
            <a:off x="644061" y="10482975"/>
            <a:ext cx="1907539" cy="224420"/>
          </a:xfrm>
          <a:prstGeom prst="rect">
            <a:avLst/>
          </a:prstGeom>
        </p:spPr>
        <p:txBody>
          <a:bodyPr vert="horz" wrap="square" lIns="0" tIns="24130" rIns="0" bIns="0" rtlCol="0">
            <a:spAutoFit/>
          </a:bodyPr>
          <a:lstStyle/>
          <a:p>
            <a:pPr marL="12700">
              <a:lnSpc>
                <a:spcPct val="100000"/>
              </a:lnSpc>
              <a:spcBef>
                <a:spcPts val="190"/>
              </a:spcBef>
            </a:pPr>
            <a:r>
              <a:rPr sz="1300" b="0" u="none" spc="-10" dirty="0">
                <a:solidFill>
                  <a:schemeClr val="tx1">
                    <a:lumMod val="95000"/>
                    <a:lumOff val="5000"/>
                  </a:schemeClr>
                </a:solidFill>
                <a:latin typeface="Montserrat Medium"/>
                <a:cs typeface="Montserrat Medium"/>
              </a:rPr>
              <a:t>www.shoosmiths.com</a:t>
            </a:r>
            <a:endParaRPr sz="1300" u="none" dirty="0">
              <a:solidFill>
                <a:schemeClr val="tx1">
                  <a:lumMod val="95000"/>
                  <a:lumOff val="5000"/>
                </a:schemeClr>
              </a:solidFill>
              <a:latin typeface="Montserrat Medium"/>
              <a:cs typeface="Montserrat Medium"/>
            </a:endParaRPr>
          </a:p>
        </p:txBody>
      </p:sp>
      <p:sp>
        <p:nvSpPr>
          <p:cNvPr id="50" name="For What Matters">
            <a:extLst>
              <a:ext uri="{FF2B5EF4-FFF2-40B4-BE49-F238E27FC236}">
                <a16:creationId xmlns:a16="http://schemas.microsoft.com/office/drawing/2014/main" id="{E0110B86-20E9-44E7-ACC3-7270262A25BB}"/>
              </a:ext>
            </a:extLst>
          </p:cNvPr>
          <p:cNvSpPr/>
          <p:nvPr/>
        </p:nvSpPr>
        <p:spPr>
          <a:xfrm>
            <a:off x="18056682" y="10123114"/>
            <a:ext cx="1238092" cy="540624"/>
          </a:xfrm>
          <a:custGeom>
            <a:avLst/>
            <a:gdLst>
              <a:gd name="connsiteX0" fmla="*/ 1025968 w 1238092"/>
              <a:gd name="connsiteY0" fmla="*/ 535864 h 540624"/>
              <a:gd name="connsiteX1" fmla="*/ 1026010 w 1238092"/>
              <a:gd name="connsiteY1" fmla="*/ 535864 h 540624"/>
              <a:gd name="connsiteX2" fmla="*/ 1026234 w 1238092"/>
              <a:gd name="connsiteY2" fmla="*/ 536128 h 540624"/>
              <a:gd name="connsiteX3" fmla="*/ 315804 w 1238092"/>
              <a:gd name="connsiteY3" fmla="*/ 419222 h 540624"/>
              <a:gd name="connsiteX4" fmla="*/ 285652 w 1238092"/>
              <a:gd name="connsiteY4" fmla="*/ 478469 h 540624"/>
              <a:gd name="connsiteX5" fmla="*/ 345956 w 1238092"/>
              <a:gd name="connsiteY5" fmla="*/ 478469 h 540624"/>
              <a:gd name="connsiteX6" fmla="*/ 931810 w 1238092"/>
              <a:gd name="connsiteY6" fmla="*/ 418693 h 540624"/>
              <a:gd name="connsiteX7" fmla="*/ 931810 w 1238092"/>
              <a:gd name="connsiteY7" fmla="*/ 459425 h 540624"/>
              <a:gd name="connsiteX8" fmla="*/ 997404 w 1238092"/>
              <a:gd name="connsiteY8" fmla="*/ 459425 h 540624"/>
              <a:gd name="connsiteX9" fmla="*/ 1027820 w 1238092"/>
              <a:gd name="connsiteY9" fmla="*/ 439059 h 540624"/>
              <a:gd name="connsiteX10" fmla="*/ 997404 w 1238092"/>
              <a:gd name="connsiteY10" fmla="*/ 418693 h 540624"/>
              <a:gd name="connsiteX11" fmla="*/ 899012 w 1238092"/>
              <a:gd name="connsiteY11" fmla="*/ 390921 h 540624"/>
              <a:gd name="connsiteX12" fmla="*/ 999254 w 1238092"/>
              <a:gd name="connsiteY12" fmla="*/ 390921 h 540624"/>
              <a:gd name="connsiteX13" fmla="*/ 1061412 w 1238092"/>
              <a:gd name="connsiteY13" fmla="*/ 438794 h 540624"/>
              <a:gd name="connsiteX14" fmla="*/ 1020944 w 1238092"/>
              <a:gd name="connsiteY14" fmla="*/ 484287 h 540624"/>
              <a:gd name="connsiteX15" fmla="*/ 1065642 w 1238092"/>
              <a:gd name="connsiteY15" fmla="*/ 535864 h 540624"/>
              <a:gd name="connsiteX16" fmla="*/ 1026010 w 1238092"/>
              <a:gd name="connsiteY16" fmla="*/ 535864 h 540624"/>
              <a:gd name="connsiteX17" fmla="*/ 984444 w 1238092"/>
              <a:gd name="connsiteY17" fmla="*/ 486668 h 540624"/>
              <a:gd name="connsiteX18" fmla="*/ 932074 w 1238092"/>
              <a:gd name="connsiteY18" fmla="*/ 486668 h 540624"/>
              <a:gd name="connsiteX19" fmla="*/ 932074 w 1238092"/>
              <a:gd name="connsiteY19" fmla="*/ 536128 h 540624"/>
              <a:gd name="connsiteX20" fmla="*/ 899012 w 1238092"/>
              <a:gd name="connsiteY20" fmla="*/ 536128 h 540624"/>
              <a:gd name="connsiteX21" fmla="*/ 729206 w 1238092"/>
              <a:gd name="connsiteY21" fmla="*/ 390921 h 540624"/>
              <a:gd name="connsiteX22" fmla="*/ 876794 w 1238092"/>
              <a:gd name="connsiteY22" fmla="*/ 390921 h 540624"/>
              <a:gd name="connsiteX23" fmla="*/ 876794 w 1238092"/>
              <a:gd name="connsiteY23" fmla="*/ 418693 h 540624"/>
              <a:gd name="connsiteX24" fmla="*/ 762268 w 1238092"/>
              <a:gd name="connsiteY24" fmla="*/ 418693 h 540624"/>
              <a:gd name="connsiteX25" fmla="*/ 762268 w 1238092"/>
              <a:gd name="connsiteY25" fmla="*/ 448581 h 540624"/>
              <a:gd name="connsiteX26" fmla="*/ 857750 w 1238092"/>
              <a:gd name="connsiteY26" fmla="*/ 448581 h 540624"/>
              <a:gd name="connsiteX27" fmla="*/ 857750 w 1238092"/>
              <a:gd name="connsiteY27" fmla="*/ 476353 h 540624"/>
              <a:gd name="connsiteX28" fmla="*/ 762268 w 1238092"/>
              <a:gd name="connsiteY28" fmla="*/ 476353 h 540624"/>
              <a:gd name="connsiteX29" fmla="*/ 762268 w 1238092"/>
              <a:gd name="connsiteY29" fmla="*/ 508357 h 540624"/>
              <a:gd name="connsiteX30" fmla="*/ 878910 w 1238092"/>
              <a:gd name="connsiteY30" fmla="*/ 508357 h 540624"/>
              <a:gd name="connsiteX31" fmla="*/ 878910 w 1238092"/>
              <a:gd name="connsiteY31" fmla="*/ 536128 h 540624"/>
              <a:gd name="connsiteX32" fmla="*/ 729206 w 1238092"/>
              <a:gd name="connsiteY32" fmla="*/ 536128 h 540624"/>
              <a:gd name="connsiteX33" fmla="*/ 550938 w 1238092"/>
              <a:gd name="connsiteY33" fmla="*/ 390921 h 540624"/>
              <a:gd name="connsiteX34" fmla="*/ 710694 w 1238092"/>
              <a:gd name="connsiteY34" fmla="*/ 390921 h 540624"/>
              <a:gd name="connsiteX35" fmla="*/ 710694 w 1238092"/>
              <a:gd name="connsiteY35" fmla="*/ 419486 h 540624"/>
              <a:gd name="connsiteX36" fmla="*/ 647214 w 1238092"/>
              <a:gd name="connsiteY36" fmla="*/ 419486 h 540624"/>
              <a:gd name="connsiteX37" fmla="*/ 647214 w 1238092"/>
              <a:gd name="connsiteY37" fmla="*/ 536128 h 540624"/>
              <a:gd name="connsiteX38" fmla="*/ 613888 w 1238092"/>
              <a:gd name="connsiteY38" fmla="*/ 536128 h 540624"/>
              <a:gd name="connsiteX39" fmla="*/ 613888 w 1238092"/>
              <a:gd name="connsiteY39" fmla="*/ 419486 h 540624"/>
              <a:gd name="connsiteX40" fmla="*/ 550938 w 1238092"/>
              <a:gd name="connsiteY40" fmla="*/ 419486 h 540624"/>
              <a:gd name="connsiteX41" fmla="*/ 379812 w 1238092"/>
              <a:gd name="connsiteY41" fmla="*/ 390921 h 540624"/>
              <a:gd name="connsiteX42" fmla="*/ 539566 w 1238092"/>
              <a:gd name="connsiteY42" fmla="*/ 390921 h 540624"/>
              <a:gd name="connsiteX43" fmla="*/ 539566 w 1238092"/>
              <a:gd name="connsiteY43" fmla="*/ 419486 h 540624"/>
              <a:gd name="connsiteX44" fmla="*/ 476088 w 1238092"/>
              <a:gd name="connsiteY44" fmla="*/ 419486 h 540624"/>
              <a:gd name="connsiteX45" fmla="*/ 476088 w 1238092"/>
              <a:gd name="connsiteY45" fmla="*/ 536128 h 540624"/>
              <a:gd name="connsiteX46" fmla="*/ 443026 w 1238092"/>
              <a:gd name="connsiteY46" fmla="*/ 536128 h 540624"/>
              <a:gd name="connsiteX47" fmla="*/ 443026 w 1238092"/>
              <a:gd name="connsiteY47" fmla="*/ 419486 h 540624"/>
              <a:gd name="connsiteX48" fmla="*/ 379812 w 1238092"/>
              <a:gd name="connsiteY48" fmla="*/ 419486 h 540624"/>
              <a:gd name="connsiteX49" fmla="*/ 297818 w 1238092"/>
              <a:gd name="connsiteY49" fmla="*/ 390921 h 540624"/>
              <a:gd name="connsiteX50" fmla="*/ 334054 w 1238092"/>
              <a:gd name="connsiteY50" fmla="*/ 390921 h 540624"/>
              <a:gd name="connsiteX51" fmla="*/ 411022 w 1238092"/>
              <a:gd name="connsiteY51" fmla="*/ 536128 h 540624"/>
              <a:gd name="connsiteX52" fmla="*/ 375050 w 1238092"/>
              <a:gd name="connsiteY52" fmla="*/ 536128 h 540624"/>
              <a:gd name="connsiteX53" fmla="*/ 359446 w 1238092"/>
              <a:gd name="connsiteY53" fmla="*/ 505447 h 540624"/>
              <a:gd name="connsiteX54" fmla="*/ 271898 w 1238092"/>
              <a:gd name="connsiteY54" fmla="*/ 505447 h 540624"/>
              <a:gd name="connsiteX55" fmla="*/ 256294 w 1238092"/>
              <a:gd name="connsiteY55" fmla="*/ 536128 h 540624"/>
              <a:gd name="connsiteX56" fmla="*/ 220850 w 1238092"/>
              <a:gd name="connsiteY56" fmla="*/ 536128 h 540624"/>
              <a:gd name="connsiteX57" fmla="*/ 15076 w 1238092"/>
              <a:gd name="connsiteY57" fmla="*/ 390921 h 540624"/>
              <a:gd name="connsiteX58" fmla="*/ 51048 w 1238092"/>
              <a:gd name="connsiteY58" fmla="*/ 390921 h 540624"/>
              <a:gd name="connsiteX59" fmla="*/ 112410 w 1238092"/>
              <a:gd name="connsiteY59" fmla="*/ 467624 h 540624"/>
              <a:gd name="connsiteX60" fmla="*/ 173772 w 1238092"/>
              <a:gd name="connsiteY60" fmla="*/ 390921 h 540624"/>
              <a:gd name="connsiteX61" fmla="*/ 209214 w 1238092"/>
              <a:gd name="connsiteY61" fmla="*/ 390921 h 540624"/>
              <a:gd name="connsiteX62" fmla="*/ 209214 w 1238092"/>
              <a:gd name="connsiteY62" fmla="*/ 536128 h 540624"/>
              <a:gd name="connsiteX63" fmla="*/ 176152 w 1238092"/>
              <a:gd name="connsiteY63" fmla="*/ 536128 h 540624"/>
              <a:gd name="connsiteX64" fmla="*/ 176152 w 1238092"/>
              <a:gd name="connsiteY64" fmla="*/ 435091 h 540624"/>
              <a:gd name="connsiteX65" fmla="*/ 112410 w 1238092"/>
              <a:gd name="connsiteY65" fmla="*/ 512853 h 540624"/>
              <a:gd name="connsiteX66" fmla="*/ 110822 w 1238092"/>
              <a:gd name="connsiteY66" fmla="*/ 512853 h 540624"/>
              <a:gd name="connsiteX67" fmla="*/ 47080 w 1238092"/>
              <a:gd name="connsiteY67" fmla="*/ 435091 h 540624"/>
              <a:gd name="connsiteX68" fmla="*/ 47080 w 1238092"/>
              <a:gd name="connsiteY68" fmla="*/ 536128 h 540624"/>
              <a:gd name="connsiteX69" fmla="*/ 15076 w 1238092"/>
              <a:gd name="connsiteY69" fmla="*/ 536128 h 540624"/>
              <a:gd name="connsiteX70" fmla="*/ 1153454 w 1238092"/>
              <a:gd name="connsiteY70" fmla="*/ 386160 h 540624"/>
              <a:gd name="connsiteX71" fmla="*/ 1230950 w 1238092"/>
              <a:gd name="connsiteY71" fmla="*/ 408377 h 540624"/>
              <a:gd name="connsiteX72" fmla="*/ 1212700 w 1238092"/>
              <a:gd name="connsiteY72" fmla="*/ 431388 h 540624"/>
              <a:gd name="connsiteX73" fmla="*/ 1153454 w 1238092"/>
              <a:gd name="connsiteY73" fmla="*/ 413932 h 540624"/>
              <a:gd name="connsiteX74" fmla="*/ 1109812 w 1238092"/>
              <a:gd name="connsiteY74" fmla="*/ 430595 h 540624"/>
              <a:gd name="connsiteX75" fmla="*/ 1159274 w 1238092"/>
              <a:gd name="connsiteY75" fmla="*/ 446464 h 540624"/>
              <a:gd name="connsiteX76" fmla="*/ 1238092 w 1238092"/>
              <a:gd name="connsiteY76" fmla="*/ 491957 h 540624"/>
              <a:gd name="connsiteX77" fmla="*/ 1238092 w 1238092"/>
              <a:gd name="connsiteY77" fmla="*/ 492222 h 540624"/>
              <a:gd name="connsiteX78" fmla="*/ 1159538 w 1238092"/>
              <a:gd name="connsiteY78" fmla="*/ 540624 h 540624"/>
              <a:gd name="connsiteX79" fmla="*/ 1070668 w 1238092"/>
              <a:gd name="connsiteY79" fmla="*/ 511265 h 540624"/>
              <a:gd name="connsiteX80" fmla="*/ 1089712 w 1238092"/>
              <a:gd name="connsiteY80" fmla="*/ 488519 h 540624"/>
              <a:gd name="connsiteX81" fmla="*/ 1160330 w 1238092"/>
              <a:gd name="connsiteY81" fmla="*/ 512588 h 540624"/>
              <a:gd name="connsiteX82" fmla="*/ 1204766 w 1238092"/>
              <a:gd name="connsiteY82" fmla="*/ 494867 h 540624"/>
              <a:gd name="connsiteX83" fmla="*/ 1156364 w 1238092"/>
              <a:gd name="connsiteY83" fmla="*/ 476617 h 540624"/>
              <a:gd name="connsiteX84" fmla="*/ 1076222 w 1238092"/>
              <a:gd name="connsiteY84" fmla="*/ 432975 h 540624"/>
              <a:gd name="connsiteX85" fmla="*/ 1153454 w 1238092"/>
              <a:gd name="connsiteY85" fmla="*/ 386160 h 540624"/>
              <a:gd name="connsiteX86" fmla="*/ 539566 w 1238092"/>
              <a:gd name="connsiteY86" fmla="*/ 226142 h 540624"/>
              <a:gd name="connsiteX87" fmla="*/ 509414 w 1238092"/>
              <a:gd name="connsiteY87" fmla="*/ 285124 h 540624"/>
              <a:gd name="connsiteX88" fmla="*/ 569454 w 1238092"/>
              <a:gd name="connsiteY88" fmla="*/ 285124 h 540624"/>
              <a:gd name="connsiteX89" fmla="*/ 569718 w 1238092"/>
              <a:gd name="connsiteY89" fmla="*/ 285124 h 540624"/>
              <a:gd name="connsiteX90" fmla="*/ 521844 w 1238092"/>
              <a:gd name="connsiteY90" fmla="*/ 197841 h 540624"/>
              <a:gd name="connsiteX91" fmla="*/ 558080 w 1238092"/>
              <a:gd name="connsiteY91" fmla="*/ 197841 h 540624"/>
              <a:gd name="connsiteX92" fmla="*/ 635048 w 1238092"/>
              <a:gd name="connsiteY92" fmla="*/ 342783 h 540624"/>
              <a:gd name="connsiteX93" fmla="*/ 599076 w 1238092"/>
              <a:gd name="connsiteY93" fmla="*/ 342783 h 540624"/>
              <a:gd name="connsiteX94" fmla="*/ 583472 w 1238092"/>
              <a:gd name="connsiteY94" fmla="*/ 312102 h 540624"/>
              <a:gd name="connsiteX95" fmla="*/ 495924 w 1238092"/>
              <a:gd name="connsiteY95" fmla="*/ 312102 h 540624"/>
              <a:gd name="connsiteX96" fmla="*/ 480320 w 1238092"/>
              <a:gd name="connsiteY96" fmla="*/ 342783 h 540624"/>
              <a:gd name="connsiteX97" fmla="*/ 444878 w 1238092"/>
              <a:gd name="connsiteY97" fmla="*/ 342783 h 540624"/>
              <a:gd name="connsiteX98" fmla="*/ 603838 w 1238092"/>
              <a:gd name="connsiteY98" fmla="*/ 197576 h 540624"/>
              <a:gd name="connsiteX99" fmla="*/ 763326 w 1238092"/>
              <a:gd name="connsiteY99" fmla="*/ 197576 h 540624"/>
              <a:gd name="connsiteX100" fmla="*/ 763326 w 1238092"/>
              <a:gd name="connsiteY100" fmla="*/ 226141 h 540624"/>
              <a:gd name="connsiteX101" fmla="*/ 700114 w 1238092"/>
              <a:gd name="connsiteY101" fmla="*/ 226141 h 540624"/>
              <a:gd name="connsiteX102" fmla="*/ 700114 w 1238092"/>
              <a:gd name="connsiteY102" fmla="*/ 342783 h 540624"/>
              <a:gd name="connsiteX103" fmla="*/ 666788 w 1238092"/>
              <a:gd name="connsiteY103" fmla="*/ 342783 h 540624"/>
              <a:gd name="connsiteX104" fmla="*/ 666788 w 1238092"/>
              <a:gd name="connsiteY104" fmla="*/ 226141 h 540624"/>
              <a:gd name="connsiteX105" fmla="*/ 603838 w 1238092"/>
              <a:gd name="connsiteY105" fmla="*/ 226141 h 540624"/>
              <a:gd name="connsiteX106" fmla="*/ 268196 w 1238092"/>
              <a:gd name="connsiteY106" fmla="*/ 197576 h 540624"/>
              <a:gd name="connsiteX107" fmla="*/ 301522 w 1238092"/>
              <a:gd name="connsiteY107" fmla="*/ 197576 h 540624"/>
              <a:gd name="connsiteX108" fmla="*/ 301522 w 1238092"/>
              <a:gd name="connsiteY108" fmla="*/ 254707 h 540624"/>
              <a:gd name="connsiteX109" fmla="*/ 400442 w 1238092"/>
              <a:gd name="connsiteY109" fmla="*/ 254707 h 540624"/>
              <a:gd name="connsiteX110" fmla="*/ 400442 w 1238092"/>
              <a:gd name="connsiteY110" fmla="*/ 197576 h 540624"/>
              <a:gd name="connsiteX111" fmla="*/ 433504 w 1238092"/>
              <a:gd name="connsiteY111" fmla="*/ 197576 h 540624"/>
              <a:gd name="connsiteX112" fmla="*/ 433504 w 1238092"/>
              <a:gd name="connsiteY112" fmla="*/ 342783 h 540624"/>
              <a:gd name="connsiteX113" fmla="*/ 400442 w 1238092"/>
              <a:gd name="connsiteY113" fmla="*/ 342783 h 540624"/>
              <a:gd name="connsiteX114" fmla="*/ 400442 w 1238092"/>
              <a:gd name="connsiteY114" fmla="*/ 283537 h 540624"/>
              <a:gd name="connsiteX115" fmla="*/ 301522 w 1238092"/>
              <a:gd name="connsiteY115" fmla="*/ 283537 h 540624"/>
              <a:gd name="connsiteX116" fmla="*/ 301522 w 1238092"/>
              <a:gd name="connsiteY116" fmla="*/ 342783 h 540624"/>
              <a:gd name="connsiteX117" fmla="*/ 268196 w 1238092"/>
              <a:gd name="connsiteY117" fmla="*/ 342783 h 540624"/>
              <a:gd name="connsiteX118" fmla="*/ 0 w 1238092"/>
              <a:gd name="connsiteY118" fmla="*/ 197576 h 540624"/>
              <a:gd name="connsiteX119" fmla="*/ 34914 w 1238092"/>
              <a:gd name="connsiteY119" fmla="*/ 197576 h 540624"/>
              <a:gd name="connsiteX120" fmla="*/ 70356 w 1238092"/>
              <a:gd name="connsiteY120" fmla="*/ 304961 h 540624"/>
              <a:gd name="connsiteX121" fmla="*/ 109236 w 1238092"/>
              <a:gd name="connsiteY121" fmla="*/ 197576 h 540624"/>
              <a:gd name="connsiteX122" fmla="*/ 141240 w 1238092"/>
              <a:gd name="connsiteY122" fmla="*/ 197576 h 540624"/>
              <a:gd name="connsiteX123" fmla="*/ 179856 w 1238092"/>
              <a:gd name="connsiteY123" fmla="*/ 304961 h 540624"/>
              <a:gd name="connsiteX124" fmla="*/ 215826 w 1238092"/>
              <a:gd name="connsiteY124" fmla="*/ 197576 h 540624"/>
              <a:gd name="connsiteX125" fmla="*/ 249946 w 1238092"/>
              <a:gd name="connsiteY125" fmla="*/ 197576 h 540624"/>
              <a:gd name="connsiteX126" fmla="*/ 196782 w 1238092"/>
              <a:gd name="connsiteY126" fmla="*/ 342783 h 540624"/>
              <a:gd name="connsiteX127" fmla="*/ 163192 w 1238092"/>
              <a:gd name="connsiteY127" fmla="*/ 342783 h 540624"/>
              <a:gd name="connsiteX128" fmla="*/ 124840 w 1238092"/>
              <a:gd name="connsiteY128" fmla="*/ 233283 h 540624"/>
              <a:gd name="connsiteX129" fmla="*/ 86490 w 1238092"/>
              <a:gd name="connsiteY129" fmla="*/ 342783 h 540624"/>
              <a:gd name="connsiteX130" fmla="*/ 53164 w 1238092"/>
              <a:gd name="connsiteY130" fmla="*/ 342783 h 540624"/>
              <a:gd name="connsiteX131" fmla="*/ 401500 w 1238092"/>
              <a:gd name="connsiteY131" fmla="*/ 32003 h 540624"/>
              <a:gd name="connsiteX132" fmla="*/ 401500 w 1238092"/>
              <a:gd name="connsiteY132" fmla="*/ 72471 h 540624"/>
              <a:gd name="connsiteX133" fmla="*/ 466830 w 1238092"/>
              <a:gd name="connsiteY133" fmla="*/ 72471 h 540624"/>
              <a:gd name="connsiteX134" fmla="*/ 466830 w 1238092"/>
              <a:gd name="connsiteY134" fmla="*/ 72735 h 540624"/>
              <a:gd name="connsiteX135" fmla="*/ 496984 w 1238092"/>
              <a:gd name="connsiteY135" fmla="*/ 52369 h 540624"/>
              <a:gd name="connsiteX136" fmla="*/ 466830 w 1238092"/>
              <a:gd name="connsiteY136" fmla="*/ 32003 h 540624"/>
              <a:gd name="connsiteX137" fmla="*/ 261584 w 1238092"/>
              <a:gd name="connsiteY137" fmla="*/ 28565 h 540624"/>
              <a:gd name="connsiteX138" fmla="*/ 203130 w 1238092"/>
              <a:gd name="connsiteY138" fmla="*/ 76968 h 540624"/>
              <a:gd name="connsiteX139" fmla="*/ 261584 w 1238092"/>
              <a:gd name="connsiteY139" fmla="*/ 125370 h 540624"/>
              <a:gd name="connsiteX140" fmla="*/ 319772 w 1238092"/>
              <a:gd name="connsiteY140" fmla="*/ 76968 h 540624"/>
              <a:gd name="connsiteX141" fmla="*/ 261584 w 1238092"/>
              <a:gd name="connsiteY141" fmla="*/ 28565 h 540624"/>
              <a:gd name="connsiteX142" fmla="*/ 368968 w 1238092"/>
              <a:gd name="connsiteY142" fmla="*/ 4496 h 540624"/>
              <a:gd name="connsiteX143" fmla="*/ 468946 w 1238092"/>
              <a:gd name="connsiteY143" fmla="*/ 4496 h 540624"/>
              <a:gd name="connsiteX144" fmla="*/ 531102 w 1238092"/>
              <a:gd name="connsiteY144" fmla="*/ 52369 h 540624"/>
              <a:gd name="connsiteX145" fmla="*/ 490900 w 1238092"/>
              <a:gd name="connsiteY145" fmla="*/ 97862 h 540624"/>
              <a:gd name="connsiteX146" fmla="*/ 535598 w 1238092"/>
              <a:gd name="connsiteY146" fmla="*/ 149438 h 540624"/>
              <a:gd name="connsiteX147" fmla="*/ 496190 w 1238092"/>
              <a:gd name="connsiteY147" fmla="*/ 149438 h 540624"/>
              <a:gd name="connsiteX148" fmla="*/ 495660 w 1238092"/>
              <a:gd name="connsiteY148" fmla="*/ 149174 h 540624"/>
              <a:gd name="connsiteX149" fmla="*/ 454136 w 1238092"/>
              <a:gd name="connsiteY149" fmla="*/ 99978 h 540624"/>
              <a:gd name="connsiteX150" fmla="*/ 401766 w 1238092"/>
              <a:gd name="connsiteY150" fmla="*/ 99978 h 540624"/>
              <a:gd name="connsiteX151" fmla="*/ 401766 w 1238092"/>
              <a:gd name="connsiteY151" fmla="*/ 149174 h 540624"/>
              <a:gd name="connsiteX152" fmla="*/ 368968 w 1238092"/>
              <a:gd name="connsiteY152" fmla="*/ 149174 h 540624"/>
              <a:gd name="connsiteX153" fmla="*/ 15076 w 1238092"/>
              <a:gd name="connsiteY153" fmla="*/ 4496 h 540624"/>
              <a:gd name="connsiteX154" fmla="*/ 161342 w 1238092"/>
              <a:gd name="connsiteY154" fmla="*/ 4496 h 540624"/>
              <a:gd name="connsiteX155" fmla="*/ 161342 w 1238092"/>
              <a:gd name="connsiteY155" fmla="*/ 33061 h 540624"/>
              <a:gd name="connsiteX156" fmla="*/ 48138 w 1238092"/>
              <a:gd name="connsiteY156" fmla="*/ 33061 h 540624"/>
              <a:gd name="connsiteX157" fmla="*/ 48138 w 1238092"/>
              <a:gd name="connsiteY157" fmla="*/ 66652 h 540624"/>
              <a:gd name="connsiteX158" fmla="*/ 143620 w 1238092"/>
              <a:gd name="connsiteY158" fmla="*/ 66652 h 540624"/>
              <a:gd name="connsiteX159" fmla="*/ 143620 w 1238092"/>
              <a:gd name="connsiteY159" fmla="*/ 95217 h 540624"/>
              <a:gd name="connsiteX160" fmla="*/ 48138 w 1238092"/>
              <a:gd name="connsiteY160" fmla="*/ 95217 h 540624"/>
              <a:gd name="connsiteX161" fmla="*/ 48138 w 1238092"/>
              <a:gd name="connsiteY161" fmla="*/ 149438 h 540624"/>
              <a:gd name="connsiteX162" fmla="*/ 15076 w 1238092"/>
              <a:gd name="connsiteY162" fmla="*/ 149438 h 540624"/>
              <a:gd name="connsiteX163" fmla="*/ 261318 w 1238092"/>
              <a:gd name="connsiteY163" fmla="*/ 0 h 540624"/>
              <a:gd name="connsiteX164" fmla="*/ 353362 w 1238092"/>
              <a:gd name="connsiteY164" fmla="*/ 76968 h 540624"/>
              <a:gd name="connsiteX165" fmla="*/ 261318 w 1238092"/>
              <a:gd name="connsiteY165" fmla="*/ 153935 h 540624"/>
              <a:gd name="connsiteX166" fmla="*/ 169274 w 1238092"/>
              <a:gd name="connsiteY166" fmla="*/ 76968 h 540624"/>
              <a:gd name="connsiteX167" fmla="*/ 261318 w 1238092"/>
              <a:gd name="connsiteY167" fmla="*/ 0 h 5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38092" h="540624">
                <a:moveTo>
                  <a:pt x="1025968" y="535864"/>
                </a:moveTo>
                <a:lnTo>
                  <a:pt x="1026010" y="535864"/>
                </a:lnTo>
                <a:lnTo>
                  <a:pt x="1026234" y="536128"/>
                </a:lnTo>
                <a:close/>
                <a:moveTo>
                  <a:pt x="315804" y="419222"/>
                </a:moveTo>
                <a:lnTo>
                  <a:pt x="285652" y="478469"/>
                </a:lnTo>
                <a:lnTo>
                  <a:pt x="345956" y="478469"/>
                </a:lnTo>
                <a:close/>
                <a:moveTo>
                  <a:pt x="931810" y="418693"/>
                </a:moveTo>
                <a:lnTo>
                  <a:pt x="931810" y="459425"/>
                </a:lnTo>
                <a:lnTo>
                  <a:pt x="997404" y="459425"/>
                </a:lnTo>
                <a:cubicBezTo>
                  <a:pt x="1014860" y="459425"/>
                  <a:pt x="1027820" y="455193"/>
                  <a:pt x="1027820" y="439059"/>
                </a:cubicBezTo>
                <a:cubicBezTo>
                  <a:pt x="1027820" y="422925"/>
                  <a:pt x="1014860" y="418693"/>
                  <a:pt x="997404" y="418693"/>
                </a:cubicBezTo>
                <a:close/>
                <a:moveTo>
                  <a:pt x="899012" y="390921"/>
                </a:moveTo>
                <a:lnTo>
                  <a:pt x="999254" y="390921"/>
                </a:lnTo>
                <a:cubicBezTo>
                  <a:pt x="1034698" y="390921"/>
                  <a:pt x="1061412" y="407320"/>
                  <a:pt x="1061412" y="438794"/>
                </a:cubicBezTo>
                <a:cubicBezTo>
                  <a:pt x="1061412" y="463392"/>
                  <a:pt x="1045012" y="478733"/>
                  <a:pt x="1020944" y="484287"/>
                </a:cubicBezTo>
                <a:lnTo>
                  <a:pt x="1065642" y="535864"/>
                </a:lnTo>
                <a:lnTo>
                  <a:pt x="1026010" y="535864"/>
                </a:lnTo>
                <a:lnTo>
                  <a:pt x="984444" y="486668"/>
                </a:lnTo>
                <a:lnTo>
                  <a:pt x="932074" y="486668"/>
                </a:lnTo>
                <a:lnTo>
                  <a:pt x="932074" y="536128"/>
                </a:lnTo>
                <a:lnTo>
                  <a:pt x="899012" y="536128"/>
                </a:lnTo>
                <a:close/>
                <a:moveTo>
                  <a:pt x="729206" y="390921"/>
                </a:moveTo>
                <a:lnTo>
                  <a:pt x="876794" y="390921"/>
                </a:lnTo>
                <a:lnTo>
                  <a:pt x="876794" y="418693"/>
                </a:lnTo>
                <a:lnTo>
                  <a:pt x="762268" y="418693"/>
                </a:lnTo>
                <a:lnTo>
                  <a:pt x="762268" y="448581"/>
                </a:lnTo>
                <a:lnTo>
                  <a:pt x="857750" y="448581"/>
                </a:lnTo>
                <a:lnTo>
                  <a:pt x="857750" y="476353"/>
                </a:lnTo>
                <a:lnTo>
                  <a:pt x="762268" y="476353"/>
                </a:lnTo>
                <a:lnTo>
                  <a:pt x="762268" y="508357"/>
                </a:lnTo>
                <a:lnTo>
                  <a:pt x="878910" y="508357"/>
                </a:lnTo>
                <a:lnTo>
                  <a:pt x="878910" y="536128"/>
                </a:lnTo>
                <a:lnTo>
                  <a:pt x="729206" y="536128"/>
                </a:lnTo>
                <a:close/>
                <a:moveTo>
                  <a:pt x="550938" y="390921"/>
                </a:moveTo>
                <a:lnTo>
                  <a:pt x="710694" y="390921"/>
                </a:lnTo>
                <a:lnTo>
                  <a:pt x="710694" y="419486"/>
                </a:lnTo>
                <a:lnTo>
                  <a:pt x="647214" y="419486"/>
                </a:lnTo>
                <a:lnTo>
                  <a:pt x="647214" y="536128"/>
                </a:lnTo>
                <a:lnTo>
                  <a:pt x="613888" y="536128"/>
                </a:lnTo>
                <a:lnTo>
                  <a:pt x="613888" y="419486"/>
                </a:lnTo>
                <a:lnTo>
                  <a:pt x="550938" y="419486"/>
                </a:lnTo>
                <a:close/>
                <a:moveTo>
                  <a:pt x="379812" y="390921"/>
                </a:moveTo>
                <a:lnTo>
                  <a:pt x="539566" y="390921"/>
                </a:lnTo>
                <a:lnTo>
                  <a:pt x="539566" y="419486"/>
                </a:lnTo>
                <a:lnTo>
                  <a:pt x="476088" y="419486"/>
                </a:lnTo>
                <a:lnTo>
                  <a:pt x="476088" y="536128"/>
                </a:lnTo>
                <a:lnTo>
                  <a:pt x="443026" y="536128"/>
                </a:lnTo>
                <a:lnTo>
                  <a:pt x="443026" y="419486"/>
                </a:lnTo>
                <a:lnTo>
                  <a:pt x="379812" y="419486"/>
                </a:lnTo>
                <a:close/>
                <a:moveTo>
                  <a:pt x="297818" y="390921"/>
                </a:moveTo>
                <a:lnTo>
                  <a:pt x="334054" y="390921"/>
                </a:lnTo>
                <a:lnTo>
                  <a:pt x="411022" y="536128"/>
                </a:lnTo>
                <a:lnTo>
                  <a:pt x="375050" y="536128"/>
                </a:lnTo>
                <a:lnTo>
                  <a:pt x="359446" y="505447"/>
                </a:lnTo>
                <a:lnTo>
                  <a:pt x="271898" y="505447"/>
                </a:lnTo>
                <a:lnTo>
                  <a:pt x="256294" y="536128"/>
                </a:lnTo>
                <a:lnTo>
                  <a:pt x="220850" y="536128"/>
                </a:lnTo>
                <a:close/>
                <a:moveTo>
                  <a:pt x="15076" y="390921"/>
                </a:moveTo>
                <a:lnTo>
                  <a:pt x="51048" y="390921"/>
                </a:lnTo>
                <a:lnTo>
                  <a:pt x="112410" y="467624"/>
                </a:lnTo>
                <a:lnTo>
                  <a:pt x="173772" y="390921"/>
                </a:lnTo>
                <a:lnTo>
                  <a:pt x="209214" y="390921"/>
                </a:lnTo>
                <a:lnTo>
                  <a:pt x="209214" y="536128"/>
                </a:lnTo>
                <a:lnTo>
                  <a:pt x="176152" y="536128"/>
                </a:lnTo>
                <a:lnTo>
                  <a:pt x="176152" y="435091"/>
                </a:lnTo>
                <a:lnTo>
                  <a:pt x="112410" y="512853"/>
                </a:lnTo>
                <a:lnTo>
                  <a:pt x="110822" y="512853"/>
                </a:lnTo>
                <a:lnTo>
                  <a:pt x="47080" y="435091"/>
                </a:lnTo>
                <a:lnTo>
                  <a:pt x="47080" y="536128"/>
                </a:lnTo>
                <a:lnTo>
                  <a:pt x="15076" y="536128"/>
                </a:lnTo>
                <a:close/>
                <a:moveTo>
                  <a:pt x="1153454" y="386160"/>
                </a:moveTo>
                <a:cubicBezTo>
                  <a:pt x="1185194" y="386160"/>
                  <a:pt x="1212700" y="394095"/>
                  <a:pt x="1230950" y="408377"/>
                </a:cubicBezTo>
                <a:lnTo>
                  <a:pt x="1212700" y="431388"/>
                </a:lnTo>
                <a:cubicBezTo>
                  <a:pt x="1196832" y="419222"/>
                  <a:pt x="1176994" y="414196"/>
                  <a:pt x="1153454" y="413932"/>
                </a:cubicBezTo>
                <a:cubicBezTo>
                  <a:pt x="1133882" y="413932"/>
                  <a:pt x="1109812" y="417370"/>
                  <a:pt x="1109812" y="430595"/>
                </a:cubicBezTo>
                <a:cubicBezTo>
                  <a:pt x="1109812" y="443026"/>
                  <a:pt x="1130444" y="444349"/>
                  <a:pt x="1159274" y="446464"/>
                </a:cubicBezTo>
                <a:cubicBezTo>
                  <a:pt x="1205560" y="450167"/>
                  <a:pt x="1238092" y="459954"/>
                  <a:pt x="1238092" y="491957"/>
                </a:cubicBezTo>
                <a:lnTo>
                  <a:pt x="1238092" y="492222"/>
                </a:lnTo>
                <a:cubicBezTo>
                  <a:pt x="1238092" y="520787"/>
                  <a:pt x="1210850" y="540624"/>
                  <a:pt x="1159538" y="540624"/>
                </a:cubicBezTo>
                <a:cubicBezTo>
                  <a:pt x="1122774" y="540624"/>
                  <a:pt x="1092886" y="530309"/>
                  <a:pt x="1070668" y="511265"/>
                </a:cubicBezTo>
                <a:lnTo>
                  <a:pt x="1089712" y="488519"/>
                </a:lnTo>
                <a:cubicBezTo>
                  <a:pt x="1107432" y="504917"/>
                  <a:pt x="1130444" y="512588"/>
                  <a:pt x="1160330" y="512588"/>
                </a:cubicBezTo>
                <a:cubicBezTo>
                  <a:pt x="1190218" y="512588"/>
                  <a:pt x="1204766" y="507033"/>
                  <a:pt x="1204766" y="494867"/>
                </a:cubicBezTo>
                <a:cubicBezTo>
                  <a:pt x="1204766" y="482700"/>
                  <a:pt x="1189954" y="479526"/>
                  <a:pt x="1156364" y="476617"/>
                </a:cubicBezTo>
                <a:cubicBezTo>
                  <a:pt x="1114838" y="473178"/>
                  <a:pt x="1076222" y="463921"/>
                  <a:pt x="1076222" y="432975"/>
                </a:cubicBezTo>
                <a:cubicBezTo>
                  <a:pt x="1076222" y="402029"/>
                  <a:pt x="1108490" y="386160"/>
                  <a:pt x="1153454" y="386160"/>
                </a:cubicBezTo>
                <a:close/>
                <a:moveTo>
                  <a:pt x="539566" y="226142"/>
                </a:moveTo>
                <a:lnTo>
                  <a:pt x="509414" y="285124"/>
                </a:lnTo>
                <a:lnTo>
                  <a:pt x="569454" y="285124"/>
                </a:lnTo>
                <a:lnTo>
                  <a:pt x="569718" y="285124"/>
                </a:lnTo>
                <a:close/>
                <a:moveTo>
                  <a:pt x="521844" y="197841"/>
                </a:moveTo>
                <a:lnTo>
                  <a:pt x="558080" y="197841"/>
                </a:lnTo>
                <a:lnTo>
                  <a:pt x="635048" y="342783"/>
                </a:lnTo>
                <a:lnTo>
                  <a:pt x="599076" y="342783"/>
                </a:lnTo>
                <a:lnTo>
                  <a:pt x="583472" y="312102"/>
                </a:lnTo>
                <a:lnTo>
                  <a:pt x="495924" y="312102"/>
                </a:lnTo>
                <a:lnTo>
                  <a:pt x="480320" y="342783"/>
                </a:lnTo>
                <a:lnTo>
                  <a:pt x="444878" y="342783"/>
                </a:lnTo>
                <a:close/>
                <a:moveTo>
                  <a:pt x="603838" y="197576"/>
                </a:moveTo>
                <a:lnTo>
                  <a:pt x="763326" y="197576"/>
                </a:lnTo>
                <a:lnTo>
                  <a:pt x="763326" y="226141"/>
                </a:lnTo>
                <a:lnTo>
                  <a:pt x="700114" y="226141"/>
                </a:lnTo>
                <a:lnTo>
                  <a:pt x="700114" y="342783"/>
                </a:lnTo>
                <a:lnTo>
                  <a:pt x="666788" y="342783"/>
                </a:lnTo>
                <a:lnTo>
                  <a:pt x="666788" y="226141"/>
                </a:lnTo>
                <a:lnTo>
                  <a:pt x="603838" y="226141"/>
                </a:lnTo>
                <a:close/>
                <a:moveTo>
                  <a:pt x="268196" y="197576"/>
                </a:moveTo>
                <a:lnTo>
                  <a:pt x="301522" y="197576"/>
                </a:lnTo>
                <a:lnTo>
                  <a:pt x="301522" y="254707"/>
                </a:lnTo>
                <a:lnTo>
                  <a:pt x="400442" y="254707"/>
                </a:lnTo>
                <a:lnTo>
                  <a:pt x="400442" y="197576"/>
                </a:lnTo>
                <a:lnTo>
                  <a:pt x="433504" y="197576"/>
                </a:lnTo>
                <a:lnTo>
                  <a:pt x="433504" y="342783"/>
                </a:lnTo>
                <a:lnTo>
                  <a:pt x="400442" y="342783"/>
                </a:lnTo>
                <a:lnTo>
                  <a:pt x="400442" y="283537"/>
                </a:lnTo>
                <a:lnTo>
                  <a:pt x="301522" y="283537"/>
                </a:lnTo>
                <a:lnTo>
                  <a:pt x="301522" y="342783"/>
                </a:lnTo>
                <a:lnTo>
                  <a:pt x="268196" y="342783"/>
                </a:lnTo>
                <a:close/>
                <a:moveTo>
                  <a:pt x="0" y="197576"/>
                </a:moveTo>
                <a:lnTo>
                  <a:pt x="34914" y="197576"/>
                </a:lnTo>
                <a:lnTo>
                  <a:pt x="70356" y="304961"/>
                </a:lnTo>
                <a:lnTo>
                  <a:pt x="109236" y="197576"/>
                </a:lnTo>
                <a:lnTo>
                  <a:pt x="141240" y="197576"/>
                </a:lnTo>
                <a:lnTo>
                  <a:pt x="179856" y="304961"/>
                </a:lnTo>
                <a:lnTo>
                  <a:pt x="215826" y="197576"/>
                </a:lnTo>
                <a:lnTo>
                  <a:pt x="249946" y="197576"/>
                </a:lnTo>
                <a:lnTo>
                  <a:pt x="196782" y="342783"/>
                </a:lnTo>
                <a:lnTo>
                  <a:pt x="163192" y="342783"/>
                </a:lnTo>
                <a:lnTo>
                  <a:pt x="124840" y="233283"/>
                </a:lnTo>
                <a:lnTo>
                  <a:pt x="86490" y="342783"/>
                </a:lnTo>
                <a:lnTo>
                  <a:pt x="53164" y="342783"/>
                </a:lnTo>
                <a:close/>
                <a:moveTo>
                  <a:pt x="401500" y="32003"/>
                </a:moveTo>
                <a:lnTo>
                  <a:pt x="401500" y="72471"/>
                </a:lnTo>
                <a:lnTo>
                  <a:pt x="466830" y="72471"/>
                </a:lnTo>
                <a:lnTo>
                  <a:pt x="466830" y="72735"/>
                </a:lnTo>
                <a:cubicBezTo>
                  <a:pt x="484288" y="72735"/>
                  <a:pt x="496984" y="68503"/>
                  <a:pt x="496984" y="52369"/>
                </a:cubicBezTo>
                <a:cubicBezTo>
                  <a:pt x="496984" y="36235"/>
                  <a:pt x="484288" y="32003"/>
                  <a:pt x="466830" y="32003"/>
                </a:cubicBezTo>
                <a:close/>
                <a:moveTo>
                  <a:pt x="261584" y="28565"/>
                </a:moveTo>
                <a:cubicBezTo>
                  <a:pt x="225876" y="28565"/>
                  <a:pt x="203130" y="46022"/>
                  <a:pt x="203130" y="76968"/>
                </a:cubicBezTo>
                <a:cubicBezTo>
                  <a:pt x="203130" y="107913"/>
                  <a:pt x="225348" y="125370"/>
                  <a:pt x="261584" y="125370"/>
                </a:cubicBezTo>
                <a:cubicBezTo>
                  <a:pt x="297818" y="125370"/>
                  <a:pt x="319772" y="107913"/>
                  <a:pt x="319772" y="76968"/>
                </a:cubicBezTo>
                <a:cubicBezTo>
                  <a:pt x="319772" y="46022"/>
                  <a:pt x="297290" y="28565"/>
                  <a:pt x="261584" y="28565"/>
                </a:cubicBezTo>
                <a:close/>
                <a:moveTo>
                  <a:pt x="368968" y="4496"/>
                </a:moveTo>
                <a:lnTo>
                  <a:pt x="468946" y="4496"/>
                </a:lnTo>
                <a:cubicBezTo>
                  <a:pt x="504388" y="4496"/>
                  <a:pt x="531102" y="20894"/>
                  <a:pt x="531102" y="52369"/>
                </a:cubicBezTo>
                <a:cubicBezTo>
                  <a:pt x="531102" y="76967"/>
                  <a:pt x="514704" y="92308"/>
                  <a:pt x="490900" y="97862"/>
                </a:cubicBezTo>
                <a:lnTo>
                  <a:pt x="535598" y="149438"/>
                </a:lnTo>
                <a:lnTo>
                  <a:pt x="496190" y="149438"/>
                </a:lnTo>
                <a:lnTo>
                  <a:pt x="495660" y="149174"/>
                </a:lnTo>
                <a:lnTo>
                  <a:pt x="454136" y="99978"/>
                </a:lnTo>
                <a:lnTo>
                  <a:pt x="401766" y="99978"/>
                </a:lnTo>
                <a:lnTo>
                  <a:pt x="401766" y="149174"/>
                </a:lnTo>
                <a:lnTo>
                  <a:pt x="368968" y="149174"/>
                </a:lnTo>
                <a:close/>
                <a:moveTo>
                  <a:pt x="15076" y="4496"/>
                </a:moveTo>
                <a:lnTo>
                  <a:pt x="161342" y="4496"/>
                </a:lnTo>
                <a:lnTo>
                  <a:pt x="161342" y="33061"/>
                </a:lnTo>
                <a:lnTo>
                  <a:pt x="48138" y="33061"/>
                </a:lnTo>
                <a:lnTo>
                  <a:pt x="48138" y="66652"/>
                </a:lnTo>
                <a:lnTo>
                  <a:pt x="143620" y="66652"/>
                </a:lnTo>
                <a:lnTo>
                  <a:pt x="143620" y="95217"/>
                </a:lnTo>
                <a:lnTo>
                  <a:pt x="48138" y="95217"/>
                </a:lnTo>
                <a:lnTo>
                  <a:pt x="48138" y="149438"/>
                </a:lnTo>
                <a:lnTo>
                  <a:pt x="15076" y="149438"/>
                </a:lnTo>
                <a:close/>
                <a:moveTo>
                  <a:pt x="261318" y="0"/>
                </a:moveTo>
                <a:cubicBezTo>
                  <a:pt x="317656" y="0"/>
                  <a:pt x="353362" y="28565"/>
                  <a:pt x="353362" y="76968"/>
                </a:cubicBezTo>
                <a:cubicBezTo>
                  <a:pt x="353362" y="125370"/>
                  <a:pt x="317656" y="153935"/>
                  <a:pt x="261318" y="153935"/>
                </a:cubicBezTo>
                <a:cubicBezTo>
                  <a:pt x="204982" y="153935"/>
                  <a:pt x="169274" y="125370"/>
                  <a:pt x="169274" y="76968"/>
                </a:cubicBezTo>
                <a:cubicBezTo>
                  <a:pt x="169274" y="28565"/>
                  <a:pt x="204982" y="0"/>
                  <a:pt x="261318" y="0"/>
                </a:cubicBezTo>
                <a:close/>
              </a:path>
            </a:pathLst>
          </a:custGeom>
          <a:solidFill>
            <a:schemeClr val="tx1">
              <a:lumMod val="95000"/>
              <a:lumOff val="5000"/>
            </a:schemeClr>
          </a:solidFill>
          <a:ln w="7761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75901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ver - Dark - Image">
    <p:bg>
      <p:bgPr>
        <a:solidFill>
          <a:schemeClr val="tx1"/>
        </a:solidFill>
        <a:effectLst/>
      </p:bgPr>
    </p:bg>
    <p:spTree>
      <p:nvGrpSpPr>
        <p:cNvPr id="1" name=""/>
        <p:cNvGrpSpPr/>
        <p:nvPr/>
      </p:nvGrpSpPr>
      <p:grpSpPr>
        <a:xfrm>
          <a:off x="0" y="0"/>
          <a:ext cx="0" cy="0"/>
          <a:chOff x="0" y="0"/>
          <a:chExt cx="0" cy="0"/>
        </a:xfrm>
      </p:grpSpPr>
      <p:sp>
        <p:nvSpPr>
          <p:cNvPr id="3" name="Image Background">
            <a:extLst>
              <a:ext uri="{FF2B5EF4-FFF2-40B4-BE49-F238E27FC236}">
                <a16:creationId xmlns:a16="http://schemas.microsoft.com/office/drawing/2014/main" id="{18650309-4C1B-4480-8E1D-4996B00280A9}"/>
              </a:ext>
            </a:extLst>
          </p:cNvPr>
          <p:cNvSpPr>
            <a:spLocks noGrp="1"/>
          </p:cNvSpPr>
          <p:nvPr>
            <p:ph type="pic" sz="quarter" idx="11"/>
          </p:nvPr>
        </p:nvSpPr>
        <p:spPr>
          <a:xfrm>
            <a:off x="0" y="0"/>
            <a:ext cx="20104100" cy="11309350"/>
          </a:xfrm>
          <a:solidFill>
            <a:schemeClr val="tx1">
              <a:alpha val="35000"/>
            </a:schemeClr>
          </a:solidFill>
        </p:spPr>
        <p:txBody>
          <a:bodyPr/>
          <a:lstStyle/>
          <a:p>
            <a:r>
              <a:rPr lang="en-US"/>
              <a:t>Click icon to add picture</a:t>
            </a:r>
            <a:endParaRPr lang="en-GB"/>
          </a:p>
        </p:txBody>
      </p:sp>
      <p:sp>
        <p:nvSpPr>
          <p:cNvPr id="33" name="Heading Sub">
            <a:extLst>
              <a:ext uri="{FF2B5EF4-FFF2-40B4-BE49-F238E27FC236}">
                <a16:creationId xmlns:a16="http://schemas.microsoft.com/office/drawing/2014/main" id="{C17096B8-6FC6-4891-825E-74BCB4303B66}"/>
              </a:ext>
            </a:extLst>
          </p:cNvPr>
          <p:cNvSpPr>
            <a:spLocks noGrp="1"/>
          </p:cNvSpPr>
          <p:nvPr>
            <p:ph type="body" sz="quarter" idx="10" hasCustomPrompt="1"/>
          </p:nvPr>
        </p:nvSpPr>
        <p:spPr>
          <a:xfrm>
            <a:off x="7002463" y="6564941"/>
            <a:ext cx="9309100" cy="615553"/>
          </a:xfrm>
        </p:spPr>
        <p:txBody>
          <a:bodyPr/>
          <a:lstStyle>
            <a:lvl1pPr>
              <a:defRPr sz="2000">
                <a:solidFill>
                  <a:schemeClr val="bg1"/>
                </a:solidFill>
                <a:latin typeface="Montserrat"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z="2000" dirty="0">
                <a:solidFill>
                  <a:srgbClr val="FFFFFF"/>
                </a:solidFill>
              </a:rPr>
              <a:t>Lorem ipsum </a:t>
            </a:r>
            <a:r>
              <a:rPr lang="en-GB" sz="2000" dirty="0" err="1">
                <a:solidFill>
                  <a:srgbClr val="FFFFFF"/>
                </a:solidFill>
              </a:rPr>
              <a:t>dolor</a:t>
            </a:r>
            <a:r>
              <a:rPr lang="en-GB" sz="2000" dirty="0">
                <a:solidFill>
                  <a:srgbClr val="FFFFFF"/>
                </a:solidFill>
              </a:rPr>
              <a:t> sit </a:t>
            </a:r>
            <a:r>
              <a:rPr lang="en-GB" sz="2000" dirty="0" err="1">
                <a:solidFill>
                  <a:srgbClr val="FFFFFF"/>
                </a:solidFill>
              </a:rPr>
              <a:t>amet</a:t>
            </a:r>
            <a:r>
              <a:rPr lang="en-GB" sz="2000" dirty="0">
                <a:solidFill>
                  <a:srgbClr val="FFFFFF"/>
                </a:solidFill>
              </a:rPr>
              <a:t>, </a:t>
            </a:r>
            <a:r>
              <a:rPr lang="en-GB" sz="2000" dirty="0" err="1">
                <a:solidFill>
                  <a:srgbClr val="FFFFFF"/>
                </a:solidFill>
              </a:rPr>
              <a:t>consectetuer</a:t>
            </a:r>
            <a:r>
              <a:rPr lang="en-GB" sz="2000" dirty="0">
                <a:solidFill>
                  <a:srgbClr val="FFFFFF"/>
                </a:solidFill>
              </a:rPr>
              <a:t> </a:t>
            </a:r>
            <a:r>
              <a:rPr lang="en-GB" sz="2000" dirty="0" err="1">
                <a:solidFill>
                  <a:srgbClr val="FFFFFF"/>
                </a:solidFill>
              </a:rPr>
              <a:t>adipiscing</a:t>
            </a:r>
            <a:r>
              <a:rPr lang="en-GB" sz="2000" dirty="0">
                <a:solidFill>
                  <a:srgbClr val="FFFFFF"/>
                </a:solidFill>
              </a:rPr>
              <a:t> </a:t>
            </a:r>
            <a:r>
              <a:rPr lang="en-GB" sz="2000" dirty="0" err="1">
                <a:solidFill>
                  <a:srgbClr val="FFFFFF"/>
                </a:solidFill>
              </a:rPr>
              <a:t>elit</a:t>
            </a:r>
            <a:r>
              <a:rPr lang="en-GB" sz="2000" dirty="0">
                <a:solidFill>
                  <a:srgbClr val="FFFFFF"/>
                </a:solidFill>
              </a:rPr>
              <a:t>. Maecenas </a:t>
            </a:r>
            <a:r>
              <a:rPr lang="en-GB" sz="2000" dirty="0" err="1">
                <a:solidFill>
                  <a:srgbClr val="FFFFFF"/>
                </a:solidFill>
              </a:rPr>
              <a:t>porttitor</a:t>
            </a:r>
            <a:r>
              <a:rPr lang="en-GB" sz="2000" dirty="0">
                <a:solidFill>
                  <a:srgbClr val="FFFFFF"/>
                </a:solidFill>
              </a:rPr>
              <a:t> </a:t>
            </a:r>
            <a:r>
              <a:rPr lang="en-GB" sz="2000" dirty="0" err="1">
                <a:solidFill>
                  <a:srgbClr val="FFFFFF"/>
                </a:solidFill>
              </a:rPr>
              <a:t>congue</a:t>
            </a:r>
            <a:r>
              <a:rPr lang="en-GB" sz="2000" dirty="0">
                <a:solidFill>
                  <a:srgbClr val="FFFFFF"/>
                </a:solidFill>
              </a:rPr>
              <a:t> </a:t>
            </a:r>
            <a:r>
              <a:rPr lang="en-GB" sz="2000" dirty="0" err="1">
                <a:solidFill>
                  <a:srgbClr val="FFFFFF"/>
                </a:solidFill>
              </a:rPr>
              <a:t>massa</a:t>
            </a:r>
            <a:r>
              <a:rPr lang="en-GB" sz="2000" dirty="0">
                <a:solidFill>
                  <a:srgbClr val="FFFFFF"/>
                </a:solidFill>
              </a:rPr>
              <a:t>. </a:t>
            </a:r>
            <a:r>
              <a:rPr lang="en-GB" sz="2000" dirty="0" err="1">
                <a:solidFill>
                  <a:srgbClr val="FFFFFF"/>
                </a:solidFill>
              </a:rPr>
              <a:t>Fusce</a:t>
            </a:r>
            <a:r>
              <a:rPr lang="en-GB" sz="2000" dirty="0">
                <a:solidFill>
                  <a:srgbClr val="FFFFFF"/>
                </a:solidFill>
              </a:rPr>
              <a:t> </a:t>
            </a:r>
            <a:r>
              <a:rPr lang="en-GB" sz="2000" dirty="0" err="1">
                <a:solidFill>
                  <a:srgbClr val="FFFFFF"/>
                </a:solidFill>
              </a:rPr>
              <a:t>posuere</a:t>
            </a:r>
            <a:r>
              <a:rPr lang="en-GB" sz="2000" dirty="0">
                <a:solidFill>
                  <a:srgbClr val="FFFFFF"/>
                </a:solidFill>
              </a:rPr>
              <a:t>, magna </a:t>
            </a:r>
            <a:r>
              <a:rPr lang="en-GB" sz="2000" dirty="0" err="1">
                <a:solidFill>
                  <a:srgbClr val="FFFFFF"/>
                </a:solidFill>
              </a:rPr>
              <a:t>sed</a:t>
            </a:r>
            <a:r>
              <a:rPr lang="en-GB" sz="2000" dirty="0">
                <a:solidFill>
                  <a:srgbClr val="FFFFFF"/>
                </a:solidFill>
              </a:rPr>
              <a:t> pulvinar </a:t>
            </a:r>
            <a:r>
              <a:rPr lang="en-GB" sz="2000" dirty="0" err="1">
                <a:solidFill>
                  <a:srgbClr val="FFFFFF"/>
                </a:solidFill>
              </a:rPr>
              <a:t>ultricies</a:t>
            </a:r>
            <a:r>
              <a:rPr lang="en-GB" sz="2000" dirty="0">
                <a:solidFill>
                  <a:srgbClr val="FFFFFF"/>
                </a:solidFill>
              </a:rPr>
              <a:t>.</a:t>
            </a:r>
          </a:p>
        </p:txBody>
      </p:sp>
      <p:sp>
        <p:nvSpPr>
          <p:cNvPr id="32" name="Heading Main">
            <a:extLst>
              <a:ext uri="{FF2B5EF4-FFF2-40B4-BE49-F238E27FC236}">
                <a16:creationId xmlns:a16="http://schemas.microsoft.com/office/drawing/2014/main" id="{527A44D5-17E7-4A2E-B42C-123254E67D1B}"/>
              </a:ext>
            </a:extLst>
          </p:cNvPr>
          <p:cNvSpPr>
            <a:spLocks noGrp="1"/>
          </p:cNvSpPr>
          <p:nvPr>
            <p:ph type="title" hasCustomPrompt="1"/>
          </p:nvPr>
        </p:nvSpPr>
        <p:spPr>
          <a:xfrm>
            <a:off x="7002793" y="4265443"/>
            <a:ext cx="9583016" cy="2031325"/>
          </a:xfrm>
        </p:spPr>
        <p:txBody>
          <a:bodyPr lIns="0" tIns="0" rIns="0" bIns="0"/>
          <a:lstStyle>
            <a:lvl1pPr>
              <a:lnSpc>
                <a:spcPct val="100000"/>
              </a:lnSpc>
              <a:defRPr sz="6600" b="0" i="0" spc="-150">
                <a:solidFill>
                  <a:schemeClr val="bg1"/>
                </a:solidFill>
                <a:latin typeface="Montserrat Medium"/>
                <a:cs typeface="Montserrat Medium"/>
              </a:defRPr>
            </a:lvl1pPr>
          </a:lstStyle>
          <a:p>
            <a:r>
              <a:rPr lang="en-GB" dirty="0"/>
              <a:t>Cover Page with image (Dark) heading here</a:t>
            </a:r>
            <a:endParaRPr dirty="0"/>
          </a:p>
        </p:txBody>
      </p:sp>
    </p:spTree>
    <p:extLst>
      <p:ext uri="{BB962C8B-B14F-4D97-AF65-F5344CB8AC3E}">
        <p14:creationId xmlns:p14="http://schemas.microsoft.com/office/powerpoint/2010/main" val="1372349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5475" y="1276540"/>
            <a:ext cx="18806795" cy="1324610"/>
          </a:xfrm>
          <a:prstGeom prst="rect">
            <a:avLst/>
          </a:prstGeom>
        </p:spPr>
        <p:txBody>
          <a:bodyPr wrap="square" lIns="0" tIns="0" rIns="0" bIns="0">
            <a:spAutoFit/>
          </a:bodyPr>
          <a:lstStyle>
            <a:lvl1pPr>
              <a:defRPr sz="6000" b="0" i="0">
                <a:solidFill>
                  <a:srgbClr val="000006"/>
                </a:solidFill>
                <a:latin typeface="Montserrat Medium"/>
                <a:cs typeface="Montserrat Medium"/>
              </a:defRPr>
            </a:lvl1pPr>
          </a:lstStyle>
          <a:p>
            <a:endParaRPr dirty="0"/>
          </a:p>
        </p:txBody>
      </p:sp>
      <p:sp>
        <p:nvSpPr>
          <p:cNvPr id="3" name="Holder 3"/>
          <p:cNvSpPr>
            <a:spLocks noGrp="1"/>
          </p:cNvSpPr>
          <p:nvPr>
            <p:ph type="body" idx="1"/>
          </p:nvPr>
        </p:nvSpPr>
        <p:spPr>
          <a:xfrm>
            <a:off x="612775" y="2601150"/>
            <a:ext cx="18808699" cy="7464171"/>
          </a:xfrm>
          <a:prstGeom prst="rect">
            <a:avLst/>
          </a:prstGeom>
        </p:spPr>
        <p:txBody>
          <a:bodyPr wrap="square" lIns="0" tIns="0" rIns="0" bIns="0">
            <a:spAutoFit/>
          </a:bodyPr>
          <a:lstStyle>
            <a:lvl1pPr>
              <a:defRPr/>
            </a:lvl1pPr>
          </a:lstStyle>
          <a:p>
            <a:endParaRPr dirty="0"/>
          </a:p>
        </p:txBody>
      </p:sp>
    </p:spTree>
  </p:cSld>
  <p:clrMap bg1="lt1" tx1="dk1" bg2="lt2" tx2="dk2" accent1="accent1" accent2="accent2" accent3="accent3" accent4="accent4" accent5="accent5" accent6="accent6" hlink="hlink" folHlink="folHlink"/>
  <p:sldLayoutIdLst>
    <p:sldLayoutId id="2147483693" r:id="rId1"/>
    <p:sldLayoutId id="2147483707" r:id="rId2"/>
    <p:sldLayoutId id="2147483695" r:id="rId3"/>
    <p:sldLayoutId id="2147483664" r:id="rId4"/>
    <p:sldLayoutId id="2147483714" r:id="rId5"/>
    <p:sldLayoutId id="2147483713" r:id="rId6"/>
    <p:sldLayoutId id="2147483667" r:id="rId7"/>
    <p:sldLayoutId id="2147483715" r:id="rId8"/>
    <p:sldLayoutId id="2147483691" r:id="rId9"/>
    <p:sldLayoutId id="2147483692" r:id="rId10"/>
    <p:sldLayoutId id="2147483673" r:id="rId11"/>
    <p:sldLayoutId id="2147483677" r:id="rId12"/>
    <p:sldLayoutId id="2147483671" r:id="rId13"/>
    <p:sldLayoutId id="2147483672" r:id="rId14"/>
    <p:sldLayoutId id="2147483665" r:id="rId15"/>
    <p:sldLayoutId id="2147483703" r:id="rId16"/>
    <p:sldLayoutId id="2147483705" r:id="rId17"/>
    <p:sldLayoutId id="2147483704" r:id="rId18"/>
    <p:sldLayoutId id="2147483678" r:id="rId19"/>
    <p:sldLayoutId id="2147483679" r:id="rId20"/>
    <p:sldLayoutId id="2147483680" r:id="rId21"/>
    <p:sldLayoutId id="2147483681" r:id="rId22"/>
    <p:sldLayoutId id="2147483683" r:id="rId23"/>
    <p:sldLayoutId id="2147483682" r:id="rId24"/>
    <p:sldLayoutId id="2147483684" r:id="rId25"/>
    <p:sldLayoutId id="2147483696" r:id="rId26"/>
    <p:sldLayoutId id="2147483685" r:id="rId27"/>
    <p:sldLayoutId id="2147483687" r:id="rId28"/>
    <p:sldLayoutId id="2147483688" r:id="rId29"/>
    <p:sldLayoutId id="2147483689" r:id="rId30"/>
    <p:sldLayoutId id="2147483686" r:id="rId31"/>
    <p:sldLayoutId id="2147483663" r:id="rId32"/>
    <p:sldLayoutId id="2147483690" r:id="rId33"/>
    <p:sldLayoutId id="2147483700" r:id="rId34"/>
    <p:sldLayoutId id="2147483701" r:id="rId35"/>
    <p:sldLayoutId id="2147483702" r:id="rId36"/>
    <p:sldLayoutId id="2147483709" r:id="rId37"/>
    <p:sldLayoutId id="2147483711" r:id="rId38"/>
    <p:sldLayoutId id="2147483712" r:id="rId39"/>
    <p:sldLayoutId id="2147483694" r:id="rId4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413" userDrawn="1">
          <p15:clr>
            <a:srgbClr val="F26B43"/>
          </p15:clr>
        </p15:guide>
        <p15:guide id="2" pos="1274" userDrawn="1">
          <p15:clr>
            <a:srgbClr val="F26B43"/>
          </p15:clr>
        </p15:guide>
        <p15:guide id="3" pos="1411" userDrawn="1">
          <p15:clr>
            <a:srgbClr val="F26B43"/>
          </p15:clr>
        </p15:guide>
        <p15:guide id="4" pos="2272" userDrawn="1">
          <p15:clr>
            <a:srgbClr val="F26B43"/>
          </p15:clr>
        </p15:guide>
        <p15:guide id="5" pos="2408" userDrawn="1">
          <p15:clr>
            <a:srgbClr val="F26B43"/>
          </p15:clr>
        </p15:guide>
        <p15:guide id="6" pos="3270" userDrawn="1">
          <p15:clr>
            <a:srgbClr val="F26B43"/>
          </p15:clr>
        </p15:guide>
        <p15:guide id="7" pos="3406" userDrawn="1">
          <p15:clr>
            <a:srgbClr val="F26B43"/>
          </p15:clr>
        </p15:guide>
        <p15:guide id="8" pos="4268" userDrawn="1">
          <p15:clr>
            <a:srgbClr val="F26B43"/>
          </p15:clr>
        </p15:guide>
        <p15:guide id="9" pos="4404" userDrawn="1">
          <p15:clr>
            <a:srgbClr val="F26B43"/>
          </p15:clr>
        </p15:guide>
        <p15:guide id="10" pos="12229" userDrawn="1">
          <p15:clr>
            <a:srgbClr val="F26B43"/>
          </p15:clr>
        </p15:guide>
        <p15:guide id="11" pos="5266" userDrawn="1">
          <p15:clr>
            <a:srgbClr val="F26B43"/>
          </p15:clr>
        </p15:guide>
        <p15:guide id="12" pos="5402" userDrawn="1">
          <p15:clr>
            <a:srgbClr val="F26B43"/>
          </p15:clr>
        </p15:guide>
        <p15:guide id="13" pos="6264" userDrawn="1">
          <p15:clr>
            <a:srgbClr val="F26B43"/>
          </p15:clr>
        </p15:guide>
        <p15:guide id="14" pos="6400" userDrawn="1">
          <p15:clr>
            <a:srgbClr val="F26B43"/>
          </p15:clr>
        </p15:guide>
        <p15:guide id="15" pos="7262" userDrawn="1">
          <p15:clr>
            <a:srgbClr val="F26B43"/>
          </p15:clr>
        </p15:guide>
        <p15:guide id="16" pos="7398" userDrawn="1">
          <p15:clr>
            <a:srgbClr val="F26B43"/>
          </p15:clr>
        </p15:guide>
        <p15:guide id="17" pos="8237" userDrawn="1">
          <p15:clr>
            <a:srgbClr val="F26B43"/>
          </p15:clr>
        </p15:guide>
        <p15:guide id="18" pos="8376" userDrawn="1">
          <p15:clr>
            <a:srgbClr val="F26B43"/>
          </p15:clr>
        </p15:guide>
        <p15:guide id="19" pos="9235" userDrawn="1">
          <p15:clr>
            <a:srgbClr val="F26B43"/>
          </p15:clr>
        </p15:guide>
        <p15:guide id="20" pos="9382" userDrawn="1">
          <p15:clr>
            <a:srgbClr val="F26B43"/>
          </p15:clr>
        </p15:guide>
        <p15:guide id="21" pos="10231" userDrawn="1">
          <p15:clr>
            <a:srgbClr val="F26B43"/>
          </p15:clr>
        </p15:guide>
        <p15:guide id="22" pos="10378" userDrawn="1">
          <p15:clr>
            <a:srgbClr val="F26B43"/>
          </p15:clr>
        </p15:guide>
        <p15:guide id="23" pos="11227" userDrawn="1">
          <p15:clr>
            <a:srgbClr val="F26B43"/>
          </p15:clr>
        </p15:guide>
        <p15:guide id="24" pos="11374" userDrawn="1">
          <p15:clr>
            <a:srgbClr val="F26B43"/>
          </p15:clr>
        </p15:guide>
        <p15:guide id="25" orient="horz" pos="432" userDrawn="1">
          <p15:clr>
            <a:srgbClr val="F26B43"/>
          </p15:clr>
        </p15:guide>
        <p15:guide id="26" orient="horz" pos="6720" userDrawn="1">
          <p15:clr>
            <a:srgbClr val="F26B43"/>
          </p15:clr>
        </p15:guide>
        <p15:guide id="27" orient="horz" pos="19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1.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51811F-2956-4CA6-8A79-9601B1BFB6CE}"/>
              </a:ext>
            </a:extLst>
          </p:cNvPr>
          <p:cNvSpPr>
            <a:spLocks noGrp="1"/>
          </p:cNvSpPr>
          <p:nvPr>
            <p:ph type="body" sz="quarter" idx="10"/>
          </p:nvPr>
        </p:nvSpPr>
        <p:spPr>
          <a:xfrm>
            <a:off x="7002793" y="7538854"/>
            <a:ext cx="9309100" cy="307777"/>
          </a:xfrm>
        </p:spPr>
        <p:txBody>
          <a:bodyPr/>
          <a:lstStyle/>
          <a:p>
            <a:r>
              <a:rPr lang="en-GB" dirty="0"/>
              <a:t>Autumn 2024</a:t>
            </a:r>
          </a:p>
        </p:txBody>
      </p:sp>
      <p:sp>
        <p:nvSpPr>
          <p:cNvPr id="4" name="Title 3">
            <a:extLst>
              <a:ext uri="{FF2B5EF4-FFF2-40B4-BE49-F238E27FC236}">
                <a16:creationId xmlns:a16="http://schemas.microsoft.com/office/drawing/2014/main" id="{2EDE6FD8-D45F-4267-8CA0-37647E001871}"/>
              </a:ext>
            </a:extLst>
          </p:cNvPr>
          <p:cNvSpPr>
            <a:spLocks noGrp="1"/>
          </p:cNvSpPr>
          <p:nvPr>
            <p:ph type="title"/>
          </p:nvPr>
        </p:nvSpPr>
        <p:spPr>
          <a:xfrm>
            <a:off x="7002793" y="4265443"/>
            <a:ext cx="9309100" cy="3046988"/>
          </a:xfrm>
        </p:spPr>
        <p:txBody>
          <a:bodyPr/>
          <a:lstStyle/>
          <a:p>
            <a:r>
              <a:rPr lang="en-GB" dirty="0"/>
              <a:t>On Demand: Employment law update </a:t>
            </a:r>
          </a:p>
        </p:txBody>
      </p:sp>
    </p:spTree>
    <p:extLst>
      <p:ext uri="{BB962C8B-B14F-4D97-AF65-F5344CB8AC3E}">
        <p14:creationId xmlns:p14="http://schemas.microsoft.com/office/powerpoint/2010/main" val="414575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7C6A42-83A5-42F3-B092-78133FAA632D}"/>
              </a:ext>
            </a:extLst>
          </p:cNvPr>
          <p:cNvSpPr>
            <a:spLocks noGrp="1"/>
          </p:cNvSpPr>
          <p:nvPr>
            <p:ph type="title"/>
          </p:nvPr>
        </p:nvSpPr>
        <p:spPr>
          <a:xfrm>
            <a:off x="628040" y="4103387"/>
            <a:ext cx="9309100" cy="1015663"/>
          </a:xfrm>
        </p:spPr>
        <p:txBody>
          <a:bodyPr/>
          <a:lstStyle/>
          <a:p>
            <a:r>
              <a:rPr lang="en-GB" dirty="0"/>
              <a:t>On the horizon</a:t>
            </a:r>
          </a:p>
        </p:txBody>
      </p:sp>
    </p:spTree>
    <p:extLst>
      <p:ext uri="{BB962C8B-B14F-4D97-AF65-F5344CB8AC3E}">
        <p14:creationId xmlns:p14="http://schemas.microsoft.com/office/powerpoint/2010/main" val="321798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a:xfrm>
            <a:off x="662781" y="557864"/>
            <a:ext cx="9309100" cy="276999"/>
          </a:xfrm>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1" y="1088392"/>
            <a:ext cx="18750757" cy="1015663"/>
          </a:xfrm>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219084"/>
            <a:ext cx="18750757" cy="8393902"/>
          </a:xfrm>
        </p:spPr>
        <p:txBody>
          <a:bodyPr/>
          <a:lstStyle/>
          <a:p>
            <a:pPr marL="342900" indent="-342900">
              <a:buFont typeface="Arial" panose="020B0604020202020204" pitchFamily="34" charset="0"/>
              <a:buChar char="•"/>
            </a:pPr>
            <a:r>
              <a:rPr lang="en-US" sz="3200" dirty="0">
                <a:solidFill>
                  <a:schemeClr val="accent2"/>
                </a:solidFill>
                <a:latin typeface="+mn-lt"/>
              </a:rPr>
              <a:t>Employment Rights Bill</a:t>
            </a:r>
          </a:p>
          <a:p>
            <a:pPr marL="800100" lvl="1" indent="-342900">
              <a:buFont typeface="Arial" panose="020B0604020202020204" pitchFamily="34" charset="0"/>
              <a:buChar char="•"/>
            </a:pPr>
            <a:r>
              <a:rPr lang="en-US" sz="2800" dirty="0"/>
              <a:t>New Bill would extend and apply to Great Britain</a:t>
            </a:r>
          </a:p>
          <a:p>
            <a:pPr marL="800100" lvl="1" indent="-342900">
              <a:buFont typeface="Arial" panose="020B0604020202020204" pitchFamily="34" charset="0"/>
              <a:buChar char="•"/>
            </a:pPr>
            <a:r>
              <a:rPr lang="en-US" sz="2800" dirty="0"/>
              <a:t>Implements various policies set out in </a:t>
            </a:r>
            <a:r>
              <a:rPr lang="en-US" sz="2800" dirty="0" err="1"/>
              <a:t>Labour’s</a:t>
            </a:r>
            <a:r>
              <a:rPr lang="en-US" sz="2800" dirty="0"/>
              <a:t> Plan to Make Work Pay including:</a:t>
            </a:r>
          </a:p>
          <a:p>
            <a:pPr marL="1257300" lvl="2" indent="-342900">
              <a:buFont typeface="Arial" panose="020B0604020202020204" pitchFamily="34" charset="0"/>
              <a:buChar char="•"/>
            </a:pPr>
            <a:r>
              <a:rPr lang="en-US" dirty="0"/>
              <a:t>Banning exploitative zero hours contracts</a:t>
            </a:r>
          </a:p>
          <a:p>
            <a:pPr marL="1257300" lvl="2" indent="-342900">
              <a:buFont typeface="Arial" panose="020B0604020202020204" pitchFamily="34" charset="0"/>
              <a:buChar char="•"/>
            </a:pPr>
            <a:r>
              <a:rPr lang="en-US" dirty="0"/>
              <a:t>Ending “fire and rehire”</a:t>
            </a:r>
          </a:p>
          <a:p>
            <a:pPr marL="1257300" lvl="2" indent="-342900">
              <a:buFont typeface="Arial" panose="020B0604020202020204" pitchFamily="34" charset="0"/>
              <a:buChar char="•"/>
            </a:pPr>
            <a:r>
              <a:rPr lang="en-US" dirty="0"/>
              <a:t>Granting additional “day one” rights to all workers in respect of parental leave, sick pay and unfair dismissal protection (subject to probationary periods for new hires)</a:t>
            </a:r>
          </a:p>
          <a:p>
            <a:pPr marL="1257300" lvl="2" indent="-342900">
              <a:buFont typeface="Arial" panose="020B0604020202020204" pitchFamily="34" charset="0"/>
              <a:buChar char="•"/>
            </a:pPr>
            <a:r>
              <a:rPr lang="en-US" dirty="0"/>
              <a:t>Changing the eligibility requirements for SSP to remove the lower earnings limit and the waiting period</a:t>
            </a:r>
          </a:p>
          <a:p>
            <a:pPr marL="1257300" lvl="2" indent="-342900">
              <a:buFont typeface="Arial" panose="020B0604020202020204" pitchFamily="34" charset="0"/>
              <a:buChar char="•"/>
            </a:pPr>
            <a:r>
              <a:rPr lang="en-US" dirty="0"/>
              <a:t>Making flexible working the default from day one for all workers</a:t>
            </a:r>
          </a:p>
          <a:p>
            <a:pPr marL="1257300" lvl="2" indent="-342900">
              <a:buFont typeface="Arial" panose="020B0604020202020204" pitchFamily="34" charset="0"/>
              <a:buChar char="•"/>
            </a:pPr>
            <a:r>
              <a:rPr lang="en-US" dirty="0"/>
              <a:t>Prohibiting the dismissal of new mothers for 6 months after they return to work other than in certain specific situations</a:t>
            </a:r>
          </a:p>
          <a:p>
            <a:pPr marL="1257300" lvl="2" indent="-342900">
              <a:buFont typeface="Arial" panose="020B0604020202020204" pitchFamily="34" charset="0"/>
              <a:buChar char="•"/>
            </a:pPr>
            <a:r>
              <a:rPr lang="en-US" dirty="0"/>
              <a:t>Establishing a new single enforcement body, the Fair Work Agency</a:t>
            </a:r>
          </a:p>
          <a:p>
            <a:pPr marL="1257300" lvl="2" indent="-342900">
              <a:buFont typeface="Arial" panose="020B0604020202020204" pitchFamily="34" charset="0"/>
              <a:buChar char="•"/>
            </a:pPr>
            <a:r>
              <a:rPr lang="en-US" dirty="0"/>
              <a:t>Updating trade union legislation and collective bargaining in certain sectors</a:t>
            </a:r>
          </a:p>
          <a:p>
            <a:pPr marL="800100" lvl="1" indent="-342900">
              <a:buFont typeface="Arial" panose="020B0604020202020204" pitchFamily="34" charset="0"/>
              <a:buChar char="•"/>
            </a:pPr>
            <a:r>
              <a:rPr lang="en-US" dirty="0"/>
              <a:t>Proposal is to introduce this within the first 100 days of entering office, that is by mid October 2024</a:t>
            </a:r>
          </a:p>
          <a:p>
            <a:pPr marL="800100" lvl="1" indent="-342900">
              <a:buFont typeface="Arial" panose="020B0604020202020204" pitchFamily="34" charset="0"/>
              <a:buChar char="•"/>
            </a:pPr>
            <a:r>
              <a:rPr lang="en-US" dirty="0"/>
              <a:t>Bill will need to pass through the parliamentary process and may require consultation and secondary legislation to bring parts of the Bill into force</a:t>
            </a:r>
          </a:p>
        </p:txBody>
      </p:sp>
    </p:spTree>
    <p:extLst>
      <p:ext uri="{BB962C8B-B14F-4D97-AF65-F5344CB8AC3E}">
        <p14:creationId xmlns:p14="http://schemas.microsoft.com/office/powerpoint/2010/main" val="99390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76671" y="1655038"/>
            <a:ext cx="18750757" cy="1015663"/>
          </a:xfrm>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3352377"/>
            <a:ext cx="18750757" cy="7260609"/>
          </a:xfrm>
        </p:spPr>
        <p:txBody>
          <a:bodyPr/>
          <a:lstStyle/>
          <a:p>
            <a:pPr marL="342900" indent="-342900">
              <a:buFont typeface="Arial" panose="020B0604020202020204" pitchFamily="34" charset="0"/>
              <a:buChar char="•"/>
            </a:pPr>
            <a:r>
              <a:rPr lang="en-US" sz="3200" dirty="0">
                <a:solidFill>
                  <a:schemeClr val="accent2"/>
                </a:solidFill>
                <a:latin typeface="+mn-lt"/>
              </a:rPr>
              <a:t>Draft Equality (Race and Disability) Bill</a:t>
            </a:r>
          </a:p>
          <a:p>
            <a:pPr marL="800100" lvl="1" indent="-342900">
              <a:buFont typeface="Arial" panose="020B0604020202020204" pitchFamily="34" charset="0"/>
              <a:buChar char="•"/>
            </a:pPr>
            <a:r>
              <a:rPr lang="en-US" sz="2800" dirty="0"/>
              <a:t>Aims to enshrine in law in Great Britain the right to equal pay for ethnic minorities and disabled people, making it easier for them to bring equal pay claims</a:t>
            </a:r>
          </a:p>
          <a:p>
            <a:pPr marL="800100" lvl="1" indent="-342900">
              <a:buFont typeface="Arial" panose="020B0604020202020204" pitchFamily="34" charset="0"/>
              <a:buChar char="•"/>
            </a:pPr>
            <a:r>
              <a:rPr lang="en-US" sz="2800" dirty="0"/>
              <a:t>Will also introduce mandatory ethnicity and disability pay reporting for employers with 250 or more employees</a:t>
            </a:r>
          </a:p>
          <a:p>
            <a:pPr lvl="1"/>
            <a:endParaRPr lang="en-US" sz="2800" dirty="0"/>
          </a:p>
        </p:txBody>
      </p:sp>
    </p:spTree>
    <p:extLst>
      <p:ext uri="{BB962C8B-B14F-4D97-AF65-F5344CB8AC3E}">
        <p14:creationId xmlns:p14="http://schemas.microsoft.com/office/powerpoint/2010/main" val="383652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76671" y="1693919"/>
            <a:ext cx="18750757" cy="1015663"/>
          </a:xfrm>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3098833"/>
            <a:ext cx="18750757" cy="7260609"/>
          </a:xfrm>
        </p:spPr>
        <p:txBody>
          <a:bodyPr/>
          <a:lstStyle/>
          <a:p>
            <a:pPr marL="450850" lvl="1" indent="-450850">
              <a:buFont typeface="Arial" panose="020B0604020202020204" pitchFamily="34" charset="0"/>
              <a:buChar char="•"/>
            </a:pPr>
            <a:r>
              <a:rPr lang="en-US" sz="3200" dirty="0">
                <a:solidFill>
                  <a:schemeClr val="accent2"/>
                </a:solidFill>
              </a:rPr>
              <a:t>Reform of National Living Wage and National Minimum Wage</a:t>
            </a:r>
          </a:p>
          <a:p>
            <a:pPr marL="800100" lvl="1" indent="-342900">
              <a:buFont typeface="Arial" panose="020B0604020202020204" pitchFamily="34" charset="0"/>
              <a:buChar char="•"/>
            </a:pPr>
            <a:r>
              <a:rPr lang="en-US" sz="2800" dirty="0"/>
              <a:t>In the King’s Speech, </a:t>
            </a:r>
            <a:r>
              <a:rPr lang="en-US" sz="2800" dirty="0" err="1"/>
              <a:t>Labour</a:t>
            </a:r>
            <a:r>
              <a:rPr lang="en-US" sz="2800" dirty="0"/>
              <a:t> announced plans to:</a:t>
            </a:r>
          </a:p>
          <a:p>
            <a:pPr marL="1257300" lvl="2" indent="-342900">
              <a:buFont typeface="Arial" panose="020B0604020202020204" pitchFamily="34" charset="0"/>
              <a:buChar char="•"/>
            </a:pPr>
            <a:r>
              <a:rPr lang="en-US" sz="2800" dirty="0"/>
              <a:t>instruct the Low Pay Commission (LPC) to take into account the cost of living when making recommendations for the National Living Wage and National Minimum Wage</a:t>
            </a:r>
          </a:p>
          <a:p>
            <a:pPr marL="1257300" lvl="2" indent="-342900">
              <a:buFont typeface="Arial" panose="020B0604020202020204" pitchFamily="34" charset="0"/>
              <a:buChar char="•"/>
            </a:pPr>
            <a:r>
              <a:rPr lang="en-US" sz="2800" dirty="0"/>
              <a:t>remove the age bands for National Minimum Wage for adult workers</a:t>
            </a:r>
          </a:p>
          <a:p>
            <a:pPr marL="800100" lvl="1" indent="-342900">
              <a:buFont typeface="Arial" panose="020B0604020202020204" pitchFamily="34" charset="0"/>
              <a:buChar char="•"/>
            </a:pPr>
            <a:r>
              <a:rPr lang="en-US" sz="2800" dirty="0"/>
              <a:t>On 30 July 2024, the government wrote to the LPC to update its remit and has asked the LPC to recommend an increased NLW to apply from April 2025 to take account of the cost of living and to recommend a NMW rate for 18- to 20-year-olds to apply from April 2025 to narrow the gap with the NLW</a:t>
            </a:r>
          </a:p>
        </p:txBody>
      </p:sp>
    </p:spTree>
    <p:extLst>
      <p:ext uri="{BB962C8B-B14F-4D97-AF65-F5344CB8AC3E}">
        <p14:creationId xmlns:p14="http://schemas.microsoft.com/office/powerpoint/2010/main" val="6754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125337"/>
            <a:ext cx="18750757" cy="7260609"/>
          </a:xfrm>
        </p:spPr>
        <p:txBody>
          <a:bodyPr/>
          <a:lstStyle/>
          <a:p>
            <a:pPr marL="450850" lvl="1" indent="-450850">
              <a:buFont typeface="Arial" panose="020B0604020202020204" pitchFamily="34" charset="0"/>
              <a:buChar char="•"/>
            </a:pPr>
            <a:r>
              <a:rPr lang="en-US" sz="3200" dirty="0">
                <a:solidFill>
                  <a:schemeClr val="accent2"/>
                </a:solidFill>
              </a:rPr>
              <a:t>Skills England Bill</a:t>
            </a:r>
          </a:p>
          <a:p>
            <a:pPr marL="800100" lvl="1" indent="-342900">
              <a:buFont typeface="Arial" panose="020B0604020202020204" pitchFamily="34" charset="0"/>
              <a:buChar char="•"/>
            </a:pPr>
            <a:r>
              <a:rPr lang="en-US" sz="2800" dirty="0"/>
              <a:t>The Bill would apply in England only</a:t>
            </a:r>
          </a:p>
          <a:p>
            <a:pPr marL="800100" lvl="1" indent="-342900">
              <a:buFont typeface="Arial" panose="020B0604020202020204" pitchFamily="34" charset="0"/>
              <a:buChar char="•"/>
            </a:pPr>
            <a:r>
              <a:rPr lang="en-US" sz="2800" dirty="0"/>
              <a:t>In the King’s Speech, </a:t>
            </a:r>
            <a:r>
              <a:rPr lang="en-US" sz="2800" dirty="0" err="1"/>
              <a:t>Labour</a:t>
            </a:r>
            <a:r>
              <a:rPr lang="en-US" sz="2800" dirty="0"/>
              <a:t> also announced plans to establish a new body Skills England to identify training for which a Growth and Skills Levy will be available</a:t>
            </a:r>
          </a:p>
          <a:p>
            <a:pPr marL="800100" lvl="1" indent="-342900">
              <a:buFont typeface="Arial" panose="020B0604020202020204" pitchFamily="34" charset="0"/>
              <a:buChar char="•"/>
            </a:pPr>
            <a:r>
              <a:rPr lang="en-US" sz="2800" dirty="0"/>
              <a:t>Alongside this was a pledge to reform the apprenticeship levy</a:t>
            </a:r>
          </a:p>
          <a:p>
            <a:pPr lvl="1"/>
            <a:endParaRPr lang="en-US" sz="2800" dirty="0"/>
          </a:p>
          <a:p>
            <a:pPr marL="342900" indent="-342900">
              <a:buFont typeface="Arial" panose="020B0604020202020204" pitchFamily="34" charset="0"/>
              <a:buChar char="•"/>
            </a:pPr>
            <a:r>
              <a:rPr lang="en-US" sz="3200" dirty="0">
                <a:solidFill>
                  <a:schemeClr val="accent2"/>
                </a:solidFill>
                <a:latin typeface="Newsreader" panose="02000000000000000000" pitchFamily="2" charset="0"/>
              </a:rPr>
              <a:t>Digital Information and Smart Data Bill</a:t>
            </a:r>
          </a:p>
          <a:p>
            <a:pPr marL="800100" lvl="1" indent="-342900">
              <a:buFont typeface="Arial" panose="020B0604020202020204" pitchFamily="34" charset="0"/>
              <a:buChar char="•"/>
            </a:pPr>
            <a:r>
              <a:rPr lang="en-US" sz="2800" dirty="0">
                <a:latin typeface="Newsreader" panose="02000000000000000000" pitchFamily="2" charset="0"/>
              </a:rPr>
              <a:t>Provides for the establishment of digital verification services</a:t>
            </a:r>
          </a:p>
          <a:p>
            <a:pPr marL="800100" lvl="1" indent="-342900">
              <a:buFont typeface="Arial" panose="020B0604020202020204" pitchFamily="34" charset="0"/>
              <a:buChar char="•"/>
            </a:pPr>
            <a:r>
              <a:rPr lang="en-US" sz="2800" dirty="0">
                <a:latin typeface="Newsreader" panose="02000000000000000000" pitchFamily="2" charset="0"/>
              </a:rPr>
              <a:t>Such services and trusted digital identity products may be used for purposes such as pre-employment checks</a:t>
            </a:r>
          </a:p>
          <a:p>
            <a:pPr marL="800100" lvl="1" indent="-342900">
              <a:buFont typeface="Arial" panose="020B0604020202020204" pitchFamily="34" charset="0"/>
              <a:buChar char="•"/>
            </a:pPr>
            <a:endParaRPr lang="en-US" sz="3600" dirty="0"/>
          </a:p>
        </p:txBody>
      </p:sp>
    </p:spTree>
    <p:extLst>
      <p:ext uri="{BB962C8B-B14F-4D97-AF65-F5344CB8AC3E}">
        <p14:creationId xmlns:p14="http://schemas.microsoft.com/office/powerpoint/2010/main" val="308082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125337"/>
            <a:ext cx="18750757" cy="7260609"/>
          </a:xfrm>
        </p:spPr>
        <p:txBody>
          <a:bodyPr/>
          <a:lstStyle/>
          <a:p>
            <a:pPr marL="342900" indent="-342900">
              <a:buFont typeface="Arial" panose="020B0604020202020204" pitchFamily="34" charset="0"/>
              <a:buChar char="•"/>
            </a:pPr>
            <a:r>
              <a:rPr lang="en-US" sz="3200" dirty="0">
                <a:solidFill>
                  <a:schemeClr val="accent2"/>
                </a:solidFill>
                <a:latin typeface="+mn-lt"/>
              </a:rPr>
              <a:t>Other proposals out forward by the </a:t>
            </a:r>
            <a:r>
              <a:rPr lang="en-US" sz="3200" dirty="0" err="1">
                <a:solidFill>
                  <a:schemeClr val="accent2"/>
                </a:solidFill>
                <a:latin typeface="+mn-lt"/>
              </a:rPr>
              <a:t>Labour</a:t>
            </a:r>
            <a:r>
              <a:rPr lang="en-US" sz="3200" dirty="0">
                <a:solidFill>
                  <a:schemeClr val="accent2"/>
                </a:solidFill>
                <a:latin typeface="+mn-lt"/>
              </a:rPr>
              <a:t> party</a:t>
            </a:r>
          </a:p>
          <a:p>
            <a:pPr marL="800100" lvl="1" indent="-342900">
              <a:buFont typeface="Arial" panose="020B0604020202020204" pitchFamily="34" charset="0"/>
              <a:buChar char="•"/>
            </a:pPr>
            <a:r>
              <a:rPr lang="en-US" sz="2800" dirty="0"/>
              <a:t>Proposal to move towards a single status of worker</a:t>
            </a:r>
          </a:p>
          <a:p>
            <a:pPr marL="800100" lvl="1" indent="-342900">
              <a:buFont typeface="Arial" panose="020B0604020202020204" pitchFamily="34" charset="0"/>
              <a:buChar char="•"/>
            </a:pPr>
            <a:r>
              <a:rPr lang="en-US" sz="2800" dirty="0">
                <a:latin typeface="+mn-lt"/>
              </a:rPr>
              <a:t>Review of parental leave entitlements</a:t>
            </a:r>
          </a:p>
          <a:p>
            <a:pPr marL="800100" lvl="1" indent="-342900">
              <a:buFont typeface="Arial" panose="020B0604020202020204" pitchFamily="34" charset="0"/>
              <a:buChar char="•"/>
            </a:pPr>
            <a:r>
              <a:rPr lang="en-US" sz="2800" dirty="0"/>
              <a:t>Increase the time limit to bring an employment tribunal claim from 3 to 6 months</a:t>
            </a:r>
          </a:p>
          <a:p>
            <a:pPr marL="800100" lvl="1" indent="-342900">
              <a:buFont typeface="Arial" panose="020B0604020202020204" pitchFamily="34" charset="0"/>
              <a:buChar char="•"/>
            </a:pPr>
            <a:r>
              <a:rPr lang="en-US" sz="2800" dirty="0">
                <a:latin typeface="+mn-lt"/>
              </a:rPr>
              <a:t>Strengthen redundancy rights by ensuring redundancy consultation is determined by the number of people impacted across the business not just in one workplace</a:t>
            </a:r>
          </a:p>
          <a:p>
            <a:pPr marL="800100" lvl="1" indent="-342900">
              <a:buFont typeface="Arial" panose="020B0604020202020204" pitchFamily="34" charset="0"/>
              <a:buChar char="•"/>
            </a:pPr>
            <a:r>
              <a:rPr lang="en-US" sz="2800" dirty="0"/>
              <a:t>Strengthen the existing set of rights and protections for workers subject to TUPE processes – unclear how the new government will proceed with the previous government’s consultation on amending TUPE</a:t>
            </a:r>
            <a:endParaRPr lang="en-US" sz="2800" dirty="0">
              <a:latin typeface="+mn-lt"/>
            </a:endParaRPr>
          </a:p>
          <a:p>
            <a:pPr lvl="1"/>
            <a:r>
              <a:rPr lang="en-US" sz="2800" dirty="0"/>
              <a:t>NB: Likely that these will need detailed consultation to be undertaken before any changes are brought into effect</a:t>
            </a:r>
            <a:endParaRPr lang="en-US" sz="2800" dirty="0">
              <a:latin typeface="+mn-lt"/>
            </a:endParaRPr>
          </a:p>
        </p:txBody>
      </p:sp>
    </p:spTree>
    <p:extLst>
      <p:ext uri="{BB962C8B-B14F-4D97-AF65-F5344CB8AC3E}">
        <p14:creationId xmlns:p14="http://schemas.microsoft.com/office/powerpoint/2010/main" val="318830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p:txBody>
          <a:bodyPr/>
          <a:lstStyle/>
          <a:p>
            <a:r>
              <a:rPr lang="en-GB" dirty="0"/>
              <a:t>On the horizon</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463017"/>
            <a:ext cx="18750757" cy="6649974"/>
          </a:xfrm>
        </p:spPr>
        <p:txBody>
          <a:bodyPr/>
          <a:lstStyle/>
          <a:p>
            <a:pPr marL="342900" indent="-342900">
              <a:buFont typeface="Arial" panose="020B0604020202020204" pitchFamily="34" charset="0"/>
              <a:buChar char="•"/>
            </a:pPr>
            <a:r>
              <a:rPr lang="en-US" sz="3200" dirty="0">
                <a:solidFill>
                  <a:schemeClr val="accent2"/>
                </a:solidFill>
                <a:latin typeface="+mn-lt"/>
              </a:rPr>
              <a:t>Neonatal Care (Leave and Pay) Act 2023</a:t>
            </a:r>
          </a:p>
          <a:p>
            <a:pPr marL="800100" lvl="1" indent="-342900">
              <a:buFont typeface="Arial" panose="020B0604020202020204" pitchFamily="34" charset="0"/>
              <a:buChar char="•"/>
            </a:pPr>
            <a:r>
              <a:rPr lang="en-US" sz="2800" dirty="0"/>
              <a:t>New right to up to 12 weeks’ paid leave for parents of babies requiring neonatal care</a:t>
            </a:r>
          </a:p>
          <a:p>
            <a:pPr marL="800100" lvl="1" indent="-342900">
              <a:buFont typeface="Arial" panose="020B0604020202020204" pitchFamily="34" charset="0"/>
              <a:buChar char="•"/>
            </a:pPr>
            <a:r>
              <a:rPr lang="en-US" sz="2800" dirty="0"/>
              <a:t>Available from the first day of work</a:t>
            </a:r>
          </a:p>
          <a:p>
            <a:pPr marL="800100" lvl="1" indent="-342900">
              <a:buFont typeface="Arial" panose="020B0604020202020204" pitchFamily="34" charset="0"/>
              <a:buChar char="•"/>
            </a:pPr>
            <a:r>
              <a:rPr lang="en-US" sz="2800" dirty="0"/>
              <a:t>Available to parents of babies who are admitted to hospital up to the age of 28 days and who have a continuous stay in hospital of 7 full days or more</a:t>
            </a:r>
          </a:p>
          <a:p>
            <a:pPr marL="800100" lvl="1" indent="-342900">
              <a:buFont typeface="Arial" panose="020B0604020202020204" pitchFamily="34" charset="0"/>
              <a:buChar char="•"/>
            </a:pPr>
            <a:r>
              <a:rPr lang="en-US" sz="2800" dirty="0"/>
              <a:t>Statutory rate of pay to apply while on neonatal leave where employee has worked at least 26 weeks with their current employer</a:t>
            </a:r>
          </a:p>
          <a:p>
            <a:pPr marL="800100" lvl="1" indent="-342900">
              <a:buFont typeface="Arial" panose="020B0604020202020204" pitchFamily="34" charset="0"/>
              <a:buChar char="•"/>
            </a:pPr>
            <a:r>
              <a:rPr lang="en-US" sz="2800" dirty="0"/>
              <a:t>Anticipated that 7 sets of Regulations will be needed to deliver the new entitlements, which will be made in due course</a:t>
            </a:r>
          </a:p>
          <a:p>
            <a:pPr marL="800100" lvl="1" indent="-342900">
              <a:buFont typeface="Arial" panose="020B0604020202020204" pitchFamily="34" charset="0"/>
              <a:buChar char="•"/>
            </a:pPr>
            <a:r>
              <a:rPr lang="en-US" sz="2800" dirty="0"/>
              <a:t>Currently planned to be in force by April 2025</a:t>
            </a:r>
          </a:p>
          <a:p>
            <a:pPr marL="342900" indent="-342900">
              <a:buFont typeface="Arial" panose="020B0604020202020204" pitchFamily="34" charset="0"/>
              <a:buChar char="•"/>
            </a:pPr>
            <a:endParaRPr lang="en-GB" sz="3200" dirty="0"/>
          </a:p>
        </p:txBody>
      </p:sp>
    </p:spTree>
    <p:extLst>
      <p:ext uri="{BB962C8B-B14F-4D97-AF65-F5344CB8AC3E}">
        <p14:creationId xmlns:p14="http://schemas.microsoft.com/office/powerpoint/2010/main" val="176286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7C6A42-83A5-42F3-B092-78133FAA632D}"/>
              </a:ext>
            </a:extLst>
          </p:cNvPr>
          <p:cNvSpPr>
            <a:spLocks noGrp="1"/>
          </p:cNvSpPr>
          <p:nvPr>
            <p:ph type="title"/>
          </p:nvPr>
        </p:nvSpPr>
        <p:spPr>
          <a:xfrm>
            <a:off x="628040" y="4103387"/>
            <a:ext cx="9309100" cy="1015663"/>
          </a:xfrm>
        </p:spPr>
        <p:txBody>
          <a:bodyPr/>
          <a:lstStyle/>
          <a:p>
            <a:r>
              <a:rPr lang="en-GB" dirty="0"/>
              <a:t>Case law update</a:t>
            </a:r>
          </a:p>
        </p:txBody>
      </p:sp>
    </p:spTree>
    <p:extLst>
      <p:ext uri="{BB962C8B-B14F-4D97-AF65-F5344CB8AC3E}">
        <p14:creationId xmlns:p14="http://schemas.microsoft.com/office/powerpoint/2010/main" val="11071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0" y="1104128"/>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250556"/>
            <a:ext cx="18750757" cy="8572119"/>
          </a:xfrm>
        </p:spPr>
        <p:txBody>
          <a:bodyPr/>
          <a:lstStyle/>
          <a:p>
            <a:pPr marL="442913" indent="-442913">
              <a:buFont typeface="Arial" panose="020B0604020202020204" pitchFamily="34" charset="0"/>
              <a:buChar char="•"/>
            </a:pPr>
            <a:r>
              <a:rPr lang="en-GB" sz="3200" dirty="0">
                <a:latin typeface="+mn-lt"/>
              </a:rPr>
              <a:t>Discrimination</a:t>
            </a:r>
          </a:p>
          <a:p>
            <a:pPr lvl="1"/>
            <a:r>
              <a:rPr lang="en-GB" sz="2800" dirty="0" err="1">
                <a:solidFill>
                  <a:schemeClr val="accent3"/>
                </a:solidFill>
              </a:rPr>
              <a:t>Ngole</a:t>
            </a:r>
            <a:r>
              <a:rPr lang="en-GB" sz="2800" dirty="0">
                <a:solidFill>
                  <a:schemeClr val="accent3"/>
                </a:solidFill>
              </a:rPr>
              <a:t> v Touchstone Leeds</a:t>
            </a:r>
          </a:p>
          <a:p>
            <a:pPr marL="800100" lvl="1" indent="-342900">
              <a:buFont typeface="Arial" panose="020B0604020202020204" pitchFamily="34" charset="0"/>
              <a:buChar char="•"/>
            </a:pPr>
            <a:r>
              <a:rPr lang="en-GB" dirty="0"/>
              <a:t>The claimant is a Christian and a qualified social worker. In April 2022 he applied for the role of discharge mental health support worker with the respondent. This was a new role, and in his application form he declared his religion to be Christian. Around 12% of the respondent’s work includes providing services to the LGBTQI+ community</a:t>
            </a:r>
          </a:p>
          <a:p>
            <a:pPr marL="800100" lvl="1" indent="-342900">
              <a:buFont typeface="Arial" panose="020B0604020202020204" pitchFamily="34" charset="0"/>
              <a:buChar char="•"/>
            </a:pPr>
            <a:r>
              <a:rPr lang="en-GB" dirty="0"/>
              <a:t>Following an interview, the claimant was offered the role subject to satisfactory references. One reference was insufficient and the other referee was reluctant to provide information. The respondent carried out an internet search and discovered articles reporting that the claimant had been dismissed from a social work course after posting derogatory comments about homosexuality on Facebook. As a result, the respondent revoked the job offer. The claimant brought a claim alleging discrimination on various grounds</a:t>
            </a:r>
          </a:p>
          <a:p>
            <a:pPr marL="800100" lvl="1" indent="-342900">
              <a:buFont typeface="Arial" panose="020B0604020202020204" pitchFamily="34" charset="0"/>
              <a:buChar char="•"/>
            </a:pPr>
            <a:r>
              <a:rPr lang="en-GB" dirty="0"/>
              <a:t>The ET held the withdrawal of the job offer was direct discrimination but dismissed the other grounds. The claimant’s views were rooted in his religious beliefs and the respondent acted because of his expression of those beliefs</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sz="2400" dirty="0">
                <a:latin typeface="+mn-lt"/>
              </a:rPr>
              <a:t>This is a reminder of the difficult balancing act required when a person’s beliefs clash with an organisation’s ethos and purpose and the need to investigate the issue with the individual before making any final decisions</a:t>
            </a:r>
          </a:p>
        </p:txBody>
      </p:sp>
    </p:spTree>
    <p:extLst>
      <p:ext uri="{BB962C8B-B14F-4D97-AF65-F5344CB8AC3E}">
        <p14:creationId xmlns:p14="http://schemas.microsoft.com/office/powerpoint/2010/main" val="348143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0" y="1104128"/>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79" y="2501279"/>
            <a:ext cx="18750757" cy="8572119"/>
          </a:xfrm>
        </p:spPr>
        <p:txBody>
          <a:bodyPr/>
          <a:lstStyle/>
          <a:p>
            <a:pPr marL="442913" indent="-442913">
              <a:buFont typeface="Arial" panose="020B0604020202020204" pitchFamily="34" charset="0"/>
              <a:buChar char="•"/>
            </a:pPr>
            <a:r>
              <a:rPr lang="en-GB" sz="3200" dirty="0">
                <a:latin typeface="+mn-lt"/>
              </a:rPr>
              <a:t>Discrimination</a:t>
            </a:r>
          </a:p>
          <a:p>
            <a:pPr lvl="1"/>
            <a:r>
              <a:rPr lang="en-GB" sz="2800" dirty="0" err="1">
                <a:solidFill>
                  <a:schemeClr val="accent3"/>
                </a:solidFill>
              </a:rPr>
              <a:t>Orwin</a:t>
            </a:r>
            <a:r>
              <a:rPr lang="en-GB" sz="2800" dirty="0">
                <a:solidFill>
                  <a:schemeClr val="accent3"/>
                </a:solidFill>
              </a:rPr>
              <a:t> v East Riding of Yorkshire Council</a:t>
            </a:r>
          </a:p>
          <a:p>
            <a:pPr marL="800100" lvl="1" indent="-342900">
              <a:buFont typeface="Arial" panose="020B0604020202020204" pitchFamily="34" charset="0"/>
              <a:buChar char="•"/>
            </a:pPr>
            <a:r>
              <a:rPr lang="en-GB" dirty="0"/>
              <a:t>The Council introduced a new policy which invited staff to add pronouns to their email signature. The policy did not set out a list of acceptable pronouns, but individuals could choose not to add any pronouns</a:t>
            </a:r>
          </a:p>
          <a:p>
            <a:pPr marL="800100" lvl="1" indent="-342900">
              <a:buFont typeface="Arial" panose="020B0604020202020204" pitchFamily="34" charset="0"/>
              <a:buChar char="•"/>
            </a:pPr>
            <a:r>
              <a:rPr lang="en-GB" dirty="0"/>
              <a:t>The claimant objected to the policy due to his gender critical beliefs. He added the words "</a:t>
            </a:r>
            <a:r>
              <a:rPr lang="en-GB" dirty="0" err="1"/>
              <a:t>XYchromosomeGuy</a:t>
            </a:r>
            <a:r>
              <a:rPr lang="en-GB" dirty="0"/>
              <a:t>/</a:t>
            </a:r>
            <a:r>
              <a:rPr lang="en-GB" dirty="0" err="1"/>
              <a:t>AdultHumanMale</a:t>
            </a:r>
            <a:r>
              <a:rPr lang="en-GB" dirty="0"/>
              <a:t>" to his email signature. Having refused numerous management instructions to remove the words, he was eventually dismissed</a:t>
            </a:r>
          </a:p>
          <a:p>
            <a:pPr marL="800100" lvl="1" indent="-342900">
              <a:buFont typeface="Arial" panose="020B0604020202020204" pitchFamily="34" charset="0"/>
              <a:buChar char="•"/>
            </a:pPr>
            <a:r>
              <a:rPr lang="en-GB" dirty="0"/>
              <a:t>He brought claims in the ET for direct discrimination because of a legitimate manifestation or expression of his gender critical beliefs</a:t>
            </a:r>
          </a:p>
          <a:p>
            <a:pPr marL="800100" lvl="1" indent="-342900">
              <a:buFont typeface="Arial" panose="020B0604020202020204" pitchFamily="34" charset="0"/>
              <a:buChar char="•"/>
            </a:pPr>
            <a:r>
              <a:rPr lang="en-GB" dirty="0"/>
              <a:t>The ET did not find a link between the email signature and the claimant’s beliefs – rather it was a deliberately provocative act to mock the idea of gender self-identification and therefore the decision to dismiss was not discriminatory</a:t>
            </a:r>
          </a:p>
          <a:p>
            <a:pPr marL="800100" lvl="1" indent="-342900">
              <a:buFont typeface="Arial" panose="020B0604020202020204" pitchFamily="34" charset="0"/>
              <a:buChar char="•"/>
            </a:pPr>
            <a:r>
              <a:rPr lang="en-GB" dirty="0"/>
              <a:t>However, the ET notes that the email policy was poorly thought through and badly executed</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sz="2400" dirty="0">
                <a:latin typeface="+mn-lt"/>
              </a:rPr>
              <a:t>Take care when introducing new policies to ensure they clearly set out what is and is not permitted under the policy and invest time in communicating the policy to employees to ensure there is a clear understanding of how it will apply</a:t>
            </a:r>
          </a:p>
        </p:txBody>
      </p:sp>
    </p:spTree>
    <p:extLst>
      <p:ext uri="{BB962C8B-B14F-4D97-AF65-F5344CB8AC3E}">
        <p14:creationId xmlns:p14="http://schemas.microsoft.com/office/powerpoint/2010/main" val="251344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6C464-7680-402F-B245-331BEEF8AA52}"/>
              </a:ext>
            </a:extLst>
          </p:cNvPr>
          <p:cNvSpPr>
            <a:spLocks noGrp="1"/>
          </p:cNvSpPr>
          <p:nvPr>
            <p:ph type="body" sz="quarter" idx="10"/>
          </p:nvPr>
        </p:nvSpPr>
        <p:spPr/>
        <p:txBody>
          <a:bodyPr/>
          <a:lstStyle/>
          <a:p>
            <a:r>
              <a:rPr lang="en-GB" dirty="0"/>
              <a:t>Employment law update</a:t>
            </a:r>
          </a:p>
        </p:txBody>
      </p:sp>
      <p:sp>
        <p:nvSpPr>
          <p:cNvPr id="3" name="Text Placeholder 2">
            <a:extLst>
              <a:ext uri="{FF2B5EF4-FFF2-40B4-BE49-F238E27FC236}">
                <a16:creationId xmlns:a16="http://schemas.microsoft.com/office/drawing/2014/main" id="{CD4F0B02-10FA-405C-B7C8-24FBE4488E00}"/>
              </a:ext>
            </a:extLst>
          </p:cNvPr>
          <p:cNvSpPr>
            <a:spLocks noGrp="1"/>
          </p:cNvSpPr>
          <p:nvPr>
            <p:ph type="body" sz="quarter" idx="11"/>
          </p:nvPr>
        </p:nvSpPr>
        <p:spPr/>
        <p:txBody>
          <a:bodyPr/>
          <a:lstStyle/>
          <a:p>
            <a:r>
              <a:rPr lang="en-GB" dirty="0"/>
              <a:t>Overview</a:t>
            </a:r>
          </a:p>
        </p:txBody>
      </p:sp>
      <p:sp>
        <p:nvSpPr>
          <p:cNvPr id="4" name="Text Placeholder 3">
            <a:extLst>
              <a:ext uri="{FF2B5EF4-FFF2-40B4-BE49-F238E27FC236}">
                <a16:creationId xmlns:a16="http://schemas.microsoft.com/office/drawing/2014/main" id="{CEE681A4-A101-495C-8339-F01A2B94C4F7}"/>
              </a:ext>
            </a:extLst>
          </p:cNvPr>
          <p:cNvSpPr>
            <a:spLocks noGrp="1"/>
          </p:cNvSpPr>
          <p:nvPr>
            <p:ph type="body" sz="quarter" idx="12"/>
          </p:nvPr>
        </p:nvSpPr>
        <p:spPr>
          <a:xfrm>
            <a:off x="662780" y="4130166"/>
            <a:ext cx="7138195" cy="5077160"/>
          </a:xfrm>
        </p:spPr>
        <p:txBody>
          <a:bodyPr/>
          <a:lstStyle/>
          <a:p>
            <a:r>
              <a:rPr lang="en-GB" sz="3200" dirty="0">
                <a:latin typeface="+mj-lt"/>
              </a:rPr>
              <a:t>Developments since April 2024:</a:t>
            </a:r>
          </a:p>
          <a:p>
            <a:endParaRPr lang="en-GB" sz="3200" dirty="0"/>
          </a:p>
          <a:p>
            <a:pPr marL="342900" indent="-342900">
              <a:buFont typeface="Arial" panose="020B0604020202020204" pitchFamily="34" charset="0"/>
              <a:buChar char="•"/>
            </a:pPr>
            <a:r>
              <a:rPr lang="en-GB" dirty="0"/>
              <a:t>Legislation update</a:t>
            </a:r>
          </a:p>
          <a:p>
            <a:endParaRPr lang="en-GB" dirty="0"/>
          </a:p>
          <a:p>
            <a:pPr marL="342900" indent="-342900">
              <a:buFont typeface="Arial" panose="020B0604020202020204" pitchFamily="34" charset="0"/>
              <a:buChar char="•"/>
            </a:pPr>
            <a:r>
              <a:rPr lang="en-GB" dirty="0"/>
              <a:t>What’s on the horizon?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Case law update</a:t>
            </a:r>
          </a:p>
          <a:p>
            <a:endParaRPr lang="en-GB" dirty="0"/>
          </a:p>
        </p:txBody>
      </p:sp>
      <p:pic>
        <p:nvPicPr>
          <p:cNvPr id="7" name="Picture Placeholder 6">
            <a:extLst>
              <a:ext uri="{FF2B5EF4-FFF2-40B4-BE49-F238E27FC236}">
                <a16:creationId xmlns:a16="http://schemas.microsoft.com/office/drawing/2014/main" id="{0FBF6953-C5DE-44F6-825D-151CECD5961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99" b="1999"/>
          <a:stretch/>
        </p:blipFill>
        <p:spPr>
          <a:xfrm>
            <a:off x="10214221" y="4322878"/>
            <a:ext cx="7928953" cy="5077160"/>
          </a:xfrm>
        </p:spPr>
      </p:pic>
    </p:spTree>
    <p:extLst>
      <p:ext uri="{BB962C8B-B14F-4D97-AF65-F5344CB8AC3E}">
        <p14:creationId xmlns:p14="http://schemas.microsoft.com/office/powerpoint/2010/main" val="83746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0" y="1104128"/>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353795"/>
            <a:ext cx="18750757" cy="8572119"/>
          </a:xfrm>
        </p:spPr>
        <p:txBody>
          <a:bodyPr/>
          <a:lstStyle/>
          <a:p>
            <a:pPr marL="442913" indent="-442913">
              <a:buFont typeface="Arial" panose="020B0604020202020204" pitchFamily="34" charset="0"/>
              <a:buChar char="•"/>
            </a:pPr>
            <a:r>
              <a:rPr lang="en-GB" sz="3200" dirty="0">
                <a:latin typeface="+mn-lt"/>
              </a:rPr>
              <a:t>National Minimum Wage</a:t>
            </a:r>
          </a:p>
          <a:p>
            <a:pPr lvl="1"/>
            <a:r>
              <a:rPr lang="en-GB" sz="2800" dirty="0">
                <a:solidFill>
                  <a:schemeClr val="accent3"/>
                </a:solidFill>
              </a:rPr>
              <a:t>Taylors Service Ltd (dissolved) and another v The Commissioners for HM Revenue and Customs</a:t>
            </a:r>
          </a:p>
          <a:p>
            <a:pPr marL="800100" lvl="1" indent="-342900">
              <a:buFont typeface="Arial" panose="020B0604020202020204" pitchFamily="34" charset="0"/>
              <a:buChar char="•"/>
            </a:pPr>
            <a:r>
              <a:rPr lang="en-GB" dirty="0"/>
              <a:t>Under the NMW Regs, where a worker does time work, they are entitled to be paid for time spent travelling where they would otherwise be working, unless travel is from their home to their normal place of work or place of assignment</a:t>
            </a:r>
          </a:p>
          <a:p>
            <a:pPr marL="800100" lvl="1" indent="-342900">
              <a:buFont typeface="Arial" panose="020B0604020202020204" pitchFamily="34" charset="0"/>
              <a:buChar char="•"/>
            </a:pPr>
            <a:r>
              <a:rPr lang="en-GB" dirty="0"/>
              <a:t>The employer engaged workers on zero hours contracts and supplied them to the poultry industry. A minibus collected the workers from their homes and transported them to their first assignment of the day. The workers were only paid £2.50 per hour of travel</a:t>
            </a:r>
          </a:p>
          <a:p>
            <a:pPr marL="800100" lvl="1" indent="-342900">
              <a:buFont typeface="Arial" panose="020B0604020202020204" pitchFamily="34" charset="0"/>
              <a:buChar char="•"/>
            </a:pPr>
            <a:r>
              <a:rPr lang="en-GB" dirty="0"/>
              <a:t>In 2020, HMRC determined that the travel time should be paid at NMW, but the employer challenged this finding</a:t>
            </a:r>
          </a:p>
          <a:p>
            <a:pPr marL="800100" lvl="1" indent="-342900">
              <a:buFont typeface="Arial" panose="020B0604020202020204" pitchFamily="34" charset="0"/>
              <a:buChar char="•"/>
            </a:pPr>
            <a:r>
              <a:rPr lang="en-GB" dirty="0"/>
              <a:t>The ET held that the time travelling was “time work” and agreed with HMRC that it should be paid at the NMW rate</a:t>
            </a:r>
          </a:p>
          <a:p>
            <a:pPr marL="800100" lvl="1" indent="-342900">
              <a:buFont typeface="Arial" panose="020B0604020202020204" pitchFamily="34" charset="0"/>
              <a:buChar char="•"/>
            </a:pPr>
            <a:r>
              <a:rPr lang="en-GB" dirty="0"/>
              <a:t>The EAT, however, held that time spent “just travelling” was not “time work” for the purposes of the NMW Regs</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sz="2400" dirty="0">
                <a:latin typeface="+mn-lt"/>
              </a:rPr>
              <a:t>Employers should carefully consider their approach to any travel time to ensure that they are compliant with the NMW Regs. If the workers had been required to attend their employer's premises first, any subsequent travel to the assignment should be treated as “time work” and would have attracted the NMW. Remember that the treatment of travel time may be different for NMW purposes and for the Working Time Regulations (impacting required rest periods and calculation of holiday pay)</a:t>
            </a:r>
          </a:p>
        </p:txBody>
      </p:sp>
    </p:spTree>
    <p:extLst>
      <p:ext uri="{BB962C8B-B14F-4D97-AF65-F5344CB8AC3E}">
        <p14:creationId xmlns:p14="http://schemas.microsoft.com/office/powerpoint/2010/main" val="212703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a:xfrm>
            <a:off x="676670" y="620650"/>
            <a:ext cx="9309100" cy="276999"/>
          </a:xfrm>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76670" y="1014172"/>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0" y="2146359"/>
            <a:ext cx="18750757" cy="8542341"/>
          </a:xfrm>
        </p:spPr>
        <p:txBody>
          <a:bodyPr/>
          <a:lstStyle/>
          <a:p>
            <a:pPr marL="442913" indent="-442913">
              <a:buFont typeface="Arial" panose="020B0604020202020204" pitchFamily="34" charset="0"/>
              <a:buChar char="•"/>
            </a:pPr>
            <a:r>
              <a:rPr lang="en-GB" sz="3200" dirty="0">
                <a:latin typeface="+mn-lt"/>
              </a:rPr>
              <a:t>Disclosure obligations</a:t>
            </a:r>
          </a:p>
          <a:p>
            <a:pPr lvl="1"/>
            <a:r>
              <a:rPr lang="en-GB" sz="2800" dirty="0">
                <a:solidFill>
                  <a:schemeClr val="accent3"/>
                </a:solidFill>
              </a:rPr>
              <a:t>Virgin Atlantic Airways Limited v </a:t>
            </a:r>
            <a:r>
              <a:rPr lang="en-GB" sz="2800" dirty="0" err="1">
                <a:solidFill>
                  <a:schemeClr val="accent3"/>
                </a:solidFill>
              </a:rPr>
              <a:t>Loverseed</a:t>
            </a:r>
            <a:r>
              <a:rPr lang="en-GB" sz="2800" dirty="0">
                <a:solidFill>
                  <a:schemeClr val="accent3"/>
                </a:solidFill>
              </a:rPr>
              <a:t> &amp; others</a:t>
            </a:r>
          </a:p>
          <a:p>
            <a:pPr marL="800100" lvl="1" indent="-342900">
              <a:buFont typeface="Arial" panose="020B0604020202020204" pitchFamily="34" charset="0"/>
              <a:buChar char="•"/>
            </a:pPr>
            <a:r>
              <a:rPr lang="en-GB" sz="2000" dirty="0"/>
              <a:t>The respondent made the claimant pilots redundant. This happened after the COVID-19 pandemic caused reductions to air travel</a:t>
            </a:r>
          </a:p>
          <a:p>
            <a:pPr marL="800100" lvl="1" indent="-342900">
              <a:buFont typeface="Arial" panose="020B0604020202020204" pitchFamily="34" charset="0"/>
              <a:buChar char="•"/>
            </a:pPr>
            <a:r>
              <a:rPr lang="en-GB" sz="2000" dirty="0"/>
              <a:t>The claimants disputed the fairness of their selection, claiming the selection criteria were not clear and the process was designed to select those in the ‘middle bracket’ of pilots - the most expensive but not the longest-serving. Some claimed indirect age and or sex discrimination as well as general unfairness</a:t>
            </a:r>
          </a:p>
          <a:p>
            <a:pPr marL="800100" lvl="1" indent="-342900">
              <a:buFont typeface="Arial" panose="020B0604020202020204" pitchFamily="34" charset="0"/>
              <a:buChar char="•"/>
            </a:pPr>
            <a:r>
              <a:rPr lang="en-GB" sz="2000" dirty="0"/>
              <a:t>The respondent disclosed different versions of an internal document titled ‘Velocity 21’. It contained financial information about pilot costs. It included comparisons - looking at the savings from changes to terms and conditions or from reducing numbers but the pilot costs and potential savings in these documents were redacted on the basis it wasn't needed for fair disposal of the claims</a:t>
            </a:r>
          </a:p>
          <a:p>
            <a:pPr marL="800100" lvl="1" indent="-342900">
              <a:buFont typeface="Arial" panose="020B0604020202020204" pitchFamily="34" charset="0"/>
              <a:buChar char="•"/>
            </a:pPr>
            <a:r>
              <a:rPr lang="en-GB" sz="2000" dirty="0"/>
              <a:t>The claimants applied for specific disclosure of the unredacted documents. The ET granted this on the basis the unredacted documents were relevant to fair selection and to any argument of justification for the indirect discrimination claims</a:t>
            </a:r>
          </a:p>
          <a:p>
            <a:pPr marL="800100" lvl="1" indent="-342900">
              <a:buFont typeface="Arial" panose="020B0604020202020204" pitchFamily="34" charset="0"/>
              <a:buChar char="•"/>
            </a:pPr>
            <a:r>
              <a:rPr lang="en-GB" sz="2000" dirty="0"/>
              <a:t>The EAT dismissed the respondent’s appeal. A party must disclose not just the documents it relies on, or which support any other party’s case, but also those that harm their own or the other party’s case. The documents were relevant. They would have a bearing on the issue of what the selection criteria were, whether they were fair criteria and whether they were influenced by costs savings (potentially harming the respondent’s pleaded case that they were not)</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dirty="0">
                <a:latin typeface="+mn-lt"/>
              </a:rPr>
              <a:t>Be mindful of the duty of disclosure and don’t assume that business sensitive information can be redacted or withheld if that information is relevant to the issues in dispute. It may better not to rely on certain documents, for instance, when making decisions regarding redundancy situations</a:t>
            </a:r>
          </a:p>
          <a:p>
            <a:pPr marL="800100" lvl="1"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24865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0" y="1104128"/>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250556"/>
            <a:ext cx="18750757" cy="8572119"/>
          </a:xfrm>
        </p:spPr>
        <p:txBody>
          <a:bodyPr/>
          <a:lstStyle/>
          <a:p>
            <a:pPr marL="442913" indent="-442913">
              <a:buFont typeface="Arial" panose="020B0604020202020204" pitchFamily="34" charset="0"/>
              <a:buChar char="•"/>
            </a:pPr>
            <a:r>
              <a:rPr lang="en-GB" sz="3200" dirty="0">
                <a:latin typeface="+mn-lt"/>
              </a:rPr>
              <a:t>Redundancy pools</a:t>
            </a:r>
          </a:p>
          <a:p>
            <a:pPr lvl="1"/>
            <a:r>
              <a:rPr lang="en-GB" sz="2800" dirty="0">
                <a:solidFill>
                  <a:schemeClr val="accent3"/>
                </a:solidFill>
              </a:rPr>
              <a:t>Valimulla v Al-Khair Foundation </a:t>
            </a:r>
          </a:p>
          <a:p>
            <a:pPr marL="800100" lvl="1" indent="-342900">
              <a:buFont typeface="Arial" panose="020B0604020202020204" pitchFamily="34" charset="0"/>
              <a:buChar char="•"/>
            </a:pPr>
            <a:r>
              <a:rPr lang="en-GB" dirty="0"/>
              <a:t>The claimant worked as a liaison officer covering the North-West of England.  More liaison officers carrying out similar roles were employed in other regions. The amount of work decreased nationally and therefore the employer had a diminution in requirements for such liaison officers across the country. The employer placed the claimant in a pool of one, proceeded over the course of 3 meetings to consult with them but did not place any other regional liaison officers at risk. Nor did the employer consult with the claimant about the appropriateness of the pool of one it had chosen</a:t>
            </a:r>
          </a:p>
          <a:p>
            <a:pPr marL="800100" lvl="1" indent="-342900">
              <a:buFont typeface="Arial" panose="020B0604020202020204" pitchFamily="34" charset="0"/>
              <a:buChar char="•"/>
            </a:pPr>
            <a:r>
              <a:rPr lang="en-GB" dirty="0"/>
              <a:t>The ET found that there was a genuine redundancy situation and that the claimant had been fairly dismissed. It accepted the employer's argument that the employee's role was unique and so he was in a self-selecting pool of one</a:t>
            </a:r>
          </a:p>
          <a:p>
            <a:pPr marL="800100" lvl="1" indent="-342900">
              <a:buFont typeface="Arial" panose="020B0604020202020204" pitchFamily="34" charset="0"/>
              <a:buChar char="•"/>
            </a:pPr>
            <a:r>
              <a:rPr lang="en-GB" dirty="0"/>
              <a:t>The EAT, allowing the appeal, emphasised the importance of meaningful consultation and found there was a lack of consultation regarding the question of pooling. As a result, the EAT substituted a finding of unfair dismissal on procedural grounds</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sz="2400" dirty="0">
                <a:latin typeface="+mn-lt"/>
              </a:rPr>
              <a:t>This case reiterates the importance of consultation to a fair redundancy process. To be meaningful, consultation must take place at a time where it can potentially make a difference and be carried out in a way that responses are considered and reflected upon prior to a decision being made</a:t>
            </a:r>
          </a:p>
          <a:p>
            <a:pPr marL="812800" indent="-355600">
              <a:lnSpc>
                <a:spcPct val="150000"/>
              </a:lnSpc>
              <a:buFont typeface="Arial" panose="020B0604020202020204" pitchFamily="34" charset="0"/>
              <a:buChar char="•"/>
            </a:pPr>
            <a:endParaRPr lang="en-GB" sz="2400" dirty="0">
              <a:latin typeface="+mn-lt"/>
            </a:endParaRPr>
          </a:p>
        </p:txBody>
      </p:sp>
    </p:spTree>
    <p:extLst>
      <p:ext uri="{BB962C8B-B14F-4D97-AF65-F5344CB8AC3E}">
        <p14:creationId xmlns:p14="http://schemas.microsoft.com/office/powerpoint/2010/main" val="130358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0" y="1104128"/>
            <a:ext cx="18750757" cy="1015663"/>
          </a:xfrm>
        </p:spPr>
        <p:txBody>
          <a:bodyPr/>
          <a:lstStyle/>
          <a:p>
            <a:r>
              <a:rPr lang="en-GB" dirty="0"/>
              <a:t>Case law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250556"/>
            <a:ext cx="18750757" cy="8515767"/>
          </a:xfrm>
        </p:spPr>
        <p:txBody>
          <a:bodyPr/>
          <a:lstStyle/>
          <a:p>
            <a:pPr marL="442913" indent="-442913">
              <a:buFont typeface="Arial" panose="020B0604020202020204" pitchFamily="34" charset="0"/>
              <a:buChar char="•"/>
            </a:pPr>
            <a:r>
              <a:rPr lang="en-GB" sz="3200" dirty="0">
                <a:latin typeface="+mn-lt"/>
              </a:rPr>
              <a:t>Reasonable adjustments</a:t>
            </a:r>
          </a:p>
          <a:p>
            <a:pPr lvl="1"/>
            <a:r>
              <a:rPr lang="en-GB" sz="2800" dirty="0">
                <a:solidFill>
                  <a:schemeClr val="accent3"/>
                </a:solidFill>
              </a:rPr>
              <a:t>Cairns v Royal Mail Group</a:t>
            </a:r>
          </a:p>
          <a:p>
            <a:pPr marL="800100" lvl="1" indent="-342900">
              <a:buFont typeface="Arial" panose="020B0604020202020204" pitchFamily="34" charset="0"/>
              <a:buChar char="•"/>
            </a:pPr>
            <a:r>
              <a:rPr lang="en-GB" dirty="0"/>
              <a:t>The claimant was employed as a postal delivery person on outdoor duties. A knee injury and osteoarthritis (a disability) meant he could no longer work outdoors. He moved to a supernumerary indoor role for a period. On the basis he could not do outdoor work, and no other indoor work vacancy existed, the respondent dismissed him on grounds of ill-health retirement</a:t>
            </a:r>
          </a:p>
          <a:p>
            <a:pPr marL="800100" lvl="1" indent="-342900">
              <a:buFont typeface="Arial" panose="020B0604020202020204" pitchFamily="34" charset="0"/>
              <a:buChar char="•"/>
            </a:pPr>
            <a:r>
              <a:rPr lang="en-GB" dirty="0"/>
              <a:t>He claimed unfair dismissal. He also claimed that failing to wait for the imminent merger of the claimant’s postal centre with another centre (which would have created indoor roles), was a failure to make reasonable adjustments and discrimination arising from a disability. The ET dismissed all claims, holding that there comes a time when a surplus job must come to an end</a:t>
            </a:r>
          </a:p>
          <a:p>
            <a:pPr marL="800100" lvl="1" indent="-342900">
              <a:buFont typeface="Arial" panose="020B0604020202020204" pitchFamily="34" charset="0"/>
              <a:buChar char="•"/>
            </a:pPr>
            <a:r>
              <a:rPr lang="en-GB" dirty="0"/>
              <a:t>The EAT held that the ET had focused too much on the situation at the time of dismissal and failed to consider that at the time of his appeal, the respondent ought to have kept him in employment so he could be assigned to an indoor role, on the merger of the two postal offices. It was the claimant’s case that it would have been a reasonable adjustment to keep him in employment for this short time. Since his inability to work outdoors arose from his disability the decision to dismiss him for this was discriminatory</a:t>
            </a:r>
          </a:p>
          <a:p>
            <a:pPr lvl="1" indent="-457200"/>
            <a:r>
              <a:rPr lang="en-GB" sz="2800" dirty="0">
                <a:solidFill>
                  <a:schemeClr val="accent2"/>
                </a:solidFill>
                <a:latin typeface="+mn-lt"/>
              </a:rPr>
              <a:t>Key learning:</a:t>
            </a:r>
          </a:p>
          <a:p>
            <a:pPr marL="812800" indent="-355600">
              <a:lnSpc>
                <a:spcPct val="150000"/>
              </a:lnSpc>
              <a:buFont typeface="Arial" panose="020B0604020202020204" pitchFamily="34" charset="0"/>
              <a:buChar char="•"/>
            </a:pPr>
            <a:r>
              <a:rPr lang="en-GB" sz="2400" dirty="0">
                <a:latin typeface="+mn-lt"/>
              </a:rPr>
              <a:t>This case highlights the need to consider all alternatives to dismissal especially where there is a duty to make reasonable adjustments</a:t>
            </a:r>
          </a:p>
        </p:txBody>
      </p:sp>
    </p:spTree>
    <p:extLst>
      <p:ext uri="{BB962C8B-B14F-4D97-AF65-F5344CB8AC3E}">
        <p14:creationId xmlns:p14="http://schemas.microsoft.com/office/powerpoint/2010/main" val="139231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C5633-399D-4CD2-9401-880251F9F63C}"/>
              </a:ext>
            </a:extLst>
          </p:cNvPr>
          <p:cNvSpPr>
            <a:spLocks noGrp="1"/>
          </p:cNvSpPr>
          <p:nvPr>
            <p:ph type="body" sz="quarter" idx="10"/>
          </p:nvPr>
        </p:nvSpPr>
        <p:spPr>
          <a:xfrm>
            <a:off x="662780" y="696364"/>
            <a:ext cx="9376569" cy="276999"/>
          </a:xfrm>
        </p:spPr>
        <p:txBody>
          <a:bodyPr/>
          <a:lstStyle/>
          <a:p>
            <a:r>
              <a:rPr lang="en-GB" dirty="0"/>
              <a:t>Employment law update</a:t>
            </a:r>
          </a:p>
        </p:txBody>
      </p:sp>
      <p:sp>
        <p:nvSpPr>
          <p:cNvPr id="3" name="Text Placeholder 2">
            <a:extLst>
              <a:ext uri="{FF2B5EF4-FFF2-40B4-BE49-F238E27FC236}">
                <a16:creationId xmlns:a16="http://schemas.microsoft.com/office/drawing/2014/main" id="{A0008499-0D3D-42C7-9913-FD095B77E0D9}"/>
              </a:ext>
            </a:extLst>
          </p:cNvPr>
          <p:cNvSpPr>
            <a:spLocks noGrp="1"/>
          </p:cNvSpPr>
          <p:nvPr>
            <p:ph type="body" sz="quarter" idx="11"/>
          </p:nvPr>
        </p:nvSpPr>
        <p:spPr/>
        <p:txBody>
          <a:bodyPr/>
          <a:lstStyle/>
          <a:p>
            <a:r>
              <a:rPr lang="en-GB" dirty="0"/>
              <a:t>Contact us</a:t>
            </a:r>
          </a:p>
        </p:txBody>
      </p:sp>
      <p:sp>
        <p:nvSpPr>
          <p:cNvPr id="4" name="Text Placeholder 3">
            <a:extLst>
              <a:ext uri="{FF2B5EF4-FFF2-40B4-BE49-F238E27FC236}">
                <a16:creationId xmlns:a16="http://schemas.microsoft.com/office/drawing/2014/main" id="{4E833AC5-9A88-4B9B-91A4-A3733F5CAC56}"/>
              </a:ext>
            </a:extLst>
          </p:cNvPr>
          <p:cNvSpPr>
            <a:spLocks noGrp="1"/>
          </p:cNvSpPr>
          <p:nvPr>
            <p:ph type="body" sz="quarter" idx="24"/>
          </p:nvPr>
        </p:nvSpPr>
        <p:spPr>
          <a:xfrm>
            <a:off x="983456" y="6561019"/>
            <a:ext cx="4131469" cy="369332"/>
          </a:xfrm>
        </p:spPr>
        <p:txBody>
          <a:bodyPr/>
          <a:lstStyle/>
          <a:p>
            <a:r>
              <a:rPr lang="en-GB" dirty="0"/>
              <a:t>Charlotte Staples</a:t>
            </a:r>
          </a:p>
        </p:txBody>
      </p:sp>
      <p:sp>
        <p:nvSpPr>
          <p:cNvPr id="5" name="Text Placeholder 4">
            <a:extLst>
              <a:ext uri="{FF2B5EF4-FFF2-40B4-BE49-F238E27FC236}">
                <a16:creationId xmlns:a16="http://schemas.microsoft.com/office/drawing/2014/main" id="{5CBBBE00-C709-4A93-9369-D395FE9C9EF0}"/>
              </a:ext>
            </a:extLst>
          </p:cNvPr>
          <p:cNvSpPr>
            <a:spLocks noGrp="1"/>
          </p:cNvSpPr>
          <p:nvPr>
            <p:ph type="body" sz="quarter" idx="25"/>
          </p:nvPr>
        </p:nvSpPr>
        <p:spPr/>
        <p:txBody>
          <a:bodyPr/>
          <a:lstStyle/>
          <a:p>
            <a:r>
              <a:rPr lang="en-GB" dirty="0"/>
              <a:t>Principal Associate</a:t>
            </a:r>
          </a:p>
        </p:txBody>
      </p:sp>
      <p:sp>
        <p:nvSpPr>
          <p:cNvPr id="6" name="Text Placeholder 5">
            <a:extLst>
              <a:ext uri="{FF2B5EF4-FFF2-40B4-BE49-F238E27FC236}">
                <a16:creationId xmlns:a16="http://schemas.microsoft.com/office/drawing/2014/main" id="{E90E34D0-A4BA-4B3D-8D21-813B18DB87FC}"/>
              </a:ext>
            </a:extLst>
          </p:cNvPr>
          <p:cNvSpPr>
            <a:spLocks noGrp="1"/>
          </p:cNvSpPr>
          <p:nvPr>
            <p:ph type="body" sz="quarter" idx="29"/>
          </p:nvPr>
        </p:nvSpPr>
        <p:spPr/>
        <p:txBody>
          <a:bodyPr/>
          <a:lstStyle/>
          <a:p>
            <a:endParaRPr lang="en-GB"/>
          </a:p>
        </p:txBody>
      </p:sp>
      <p:sp>
        <p:nvSpPr>
          <p:cNvPr id="7" name="Text Placeholder 6">
            <a:extLst>
              <a:ext uri="{FF2B5EF4-FFF2-40B4-BE49-F238E27FC236}">
                <a16:creationId xmlns:a16="http://schemas.microsoft.com/office/drawing/2014/main" id="{A570EFA6-268E-4DDB-B71B-7431634BF01D}"/>
              </a:ext>
            </a:extLst>
          </p:cNvPr>
          <p:cNvSpPr>
            <a:spLocks noGrp="1"/>
          </p:cNvSpPr>
          <p:nvPr>
            <p:ph type="body" sz="quarter" idx="30"/>
          </p:nvPr>
        </p:nvSpPr>
        <p:spPr/>
        <p:txBody>
          <a:bodyPr/>
          <a:lstStyle/>
          <a:p>
            <a:r>
              <a:rPr lang="en-GB" dirty="0"/>
              <a:t>+44(0)3700 865077</a:t>
            </a:r>
          </a:p>
        </p:txBody>
      </p:sp>
      <p:sp>
        <p:nvSpPr>
          <p:cNvPr id="8" name="Text Placeholder 7">
            <a:extLst>
              <a:ext uri="{FF2B5EF4-FFF2-40B4-BE49-F238E27FC236}">
                <a16:creationId xmlns:a16="http://schemas.microsoft.com/office/drawing/2014/main" id="{B3EC6113-4E67-4D04-BB34-40C73839B9DC}"/>
              </a:ext>
            </a:extLst>
          </p:cNvPr>
          <p:cNvSpPr>
            <a:spLocks noGrp="1"/>
          </p:cNvSpPr>
          <p:nvPr>
            <p:ph type="body" sz="quarter" idx="31"/>
          </p:nvPr>
        </p:nvSpPr>
        <p:spPr/>
        <p:txBody>
          <a:bodyPr/>
          <a:lstStyle/>
          <a:p>
            <a:endParaRPr lang="en-GB"/>
          </a:p>
        </p:txBody>
      </p:sp>
      <p:sp>
        <p:nvSpPr>
          <p:cNvPr id="9" name="Text Placeholder 8">
            <a:extLst>
              <a:ext uri="{FF2B5EF4-FFF2-40B4-BE49-F238E27FC236}">
                <a16:creationId xmlns:a16="http://schemas.microsoft.com/office/drawing/2014/main" id="{5CE888D4-9C00-4C8B-BD59-B04E56544430}"/>
              </a:ext>
            </a:extLst>
          </p:cNvPr>
          <p:cNvSpPr>
            <a:spLocks noGrp="1"/>
          </p:cNvSpPr>
          <p:nvPr>
            <p:ph type="body" sz="quarter" idx="32"/>
          </p:nvPr>
        </p:nvSpPr>
        <p:spPr/>
        <p:txBody>
          <a:bodyPr/>
          <a:lstStyle/>
          <a:p>
            <a:r>
              <a:rPr lang="en-GB" dirty="0"/>
              <a:t>+44(0)7803 630012</a:t>
            </a:r>
          </a:p>
        </p:txBody>
      </p:sp>
      <p:sp>
        <p:nvSpPr>
          <p:cNvPr id="10" name="Text Placeholder 9">
            <a:extLst>
              <a:ext uri="{FF2B5EF4-FFF2-40B4-BE49-F238E27FC236}">
                <a16:creationId xmlns:a16="http://schemas.microsoft.com/office/drawing/2014/main" id="{5DCBA4BD-013A-4585-9ECA-AED1661E24EA}"/>
              </a:ext>
            </a:extLst>
          </p:cNvPr>
          <p:cNvSpPr>
            <a:spLocks noGrp="1"/>
          </p:cNvSpPr>
          <p:nvPr>
            <p:ph type="body" sz="quarter" idx="33"/>
          </p:nvPr>
        </p:nvSpPr>
        <p:spPr/>
        <p:txBody>
          <a:bodyPr/>
          <a:lstStyle/>
          <a:p>
            <a:endParaRPr lang="en-GB"/>
          </a:p>
        </p:txBody>
      </p:sp>
      <p:sp>
        <p:nvSpPr>
          <p:cNvPr id="11" name="Text Placeholder 10">
            <a:extLst>
              <a:ext uri="{FF2B5EF4-FFF2-40B4-BE49-F238E27FC236}">
                <a16:creationId xmlns:a16="http://schemas.microsoft.com/office/drawing/2014/main" id="{CCCAEFFB-2423-4882-9F37-DB773A8FE86D}"/>
              </a:ext>
            </a:extLst>
          </p:cNvPr>
          <p:cNvSpPr>
            <a:spLocks noGrp="1"/>
          </p:cNvSpPr>
          <p:nvPr>
            <p:ph type="body" sz="quarter" idx="34"/>
          </p:nvPr>
        </p:nvSpPr>
        <p:spPr/>
        <p:txBody>
          <a:bodyPr/>
          <a:lstStyle/>
          <a:p>
            <a:r>
              <a:rPr lang="en-GB" dirty="0"/>
              <a:t>Charlotte.Staples@shoosmiths.com</a:t>
            </a:r>
          </a:p>
        </p:txBody>
      </p:sp>
      <p:pic>
        <p:nvPicPr>
          <p:cNvPr id="43" name="Picture Placeholder 42">
            <a:extLst>
              <a:ext uri="{FF2B5EF4-FFF2-40B4-BE49-F238E27FC236}">
                <a16:creationId xmlns:a16="http://schemas.microsoft.com/office/drawing/2014/main" id="{A7A454ED-1922-48C7-9F46-7172BCF9F284}"/>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t="919" b="919"/>
          <a:stretch/>
        </p:blipFill>
        <p:spPr/>
      </p:pic>
      <p:sp>
        <p:nvSpPr>
          <p:cNvPr id="13" name="Text Placeholder 12">
            <a:extLst>
              <a:ext uri="{FF2B5EF4-FFF2-40B4-BE49-F238E27FC236}">
                <a16:creationId xmlns:a16="http://schemas.microsoft.com/office/drawing/2014/main" id="{94435A30-8AFA-4E4F-826D-10F7C37FAFE3}"/>
              </a:ext>
            </a:extLst>
          </p:cNvPr>
          <p:cNvSpPr>
            <a:spLocks noGrp="1"/>
          </p:cNvSpPr>
          <p:nvPr>
            <p:ph type="body" sz="quarter" idx="36"/>
          </p:nvPr>
        </p:nvSpPr>
        <p:spPr>
          <a:xfrm>
            <a:off x="5744141" y="6561019"/>
            <a:ext cx="4131469" cy="369332"/>
          </a:xfrm>
        </p:spPr>
        <p:txBody>
          <a:bodyPr/>
          <a:lstStyle/>
          <a:p>
            <a:r>
              <a:rPr lang="en-GB" dirty="0"/>
              <a:t>Jo Tunnicliff</a:t>
            </a:r>
          </a:p>
        </p:txBody>
      </p:sp>
      <p:sp>
        <p:nvSpPr>
          <p:cNvPr id="14" name="Text Placeholder 13">
            <a:extLst>
              <a:ext uri="{FF2B5EF4-FFF2-40B4-BE49-F238E27FC236}">
                <a16:creationId xmlns:a16="http://schemas.microsoft.com/office/drawing/2014/main" id="{7D83E4B9-6849-4D6A-BED2-84DF430911FE}"/>
              </a:ext>
            </a:extLst>
          </p:cNvPr>
          <p:cNvSpPr>
            <a:spLocks noGrp="1"/>
          </p:cNvSpPr>
          <p:nvPr>
            <p:ph type="body" sz="quarter" idx="37"/>
          </p:nvPr>
        </p:nvSpPr>
        <p:spPr/>
        <p:txBody>
          <a:bodyPr/>
          <a:lstStyle/>
          <a:p>
            <a:r>
              <a:rPr lang="en-GB" dirty="0"/>
              <a:t>Senior Associate</a:t>
            </a:r>
          </a:p>
        </p:txBody>
      </p:sp>
      <p:sp>
        <p:nvSpPr>
          <p:cNvPr id="15" name="Text Placeholder 14">
            <a:extLst>
              <a:ext uri="{FF2B5EF4-FFF2-40B4-BE49-F238E27FC236}">
                <a16:creationId xmlns:a16="http://schemas.microsoft.com/office/drawing/2014/main" id="{E022509B-BD21-4339-AB2F-738318E7DFC5}"/>
              </a:ext>
            </a:extLst>
          </p:cNvPr>
          <p:cNvSpPr>
            <a:spLocks noGrp="1"/>
          </p:cNvSpPr>
          <p:nvPr>
            <p:ph type="body" sz="quarter" idx="38"/>
          </p:nvPr>
        </p:nvSpPr>
        <p:spPr/>
        <p:txBody>
          <a:bodyPr/>
          <a:lstStyle/>
          <a:p>
            <a:endParaRPr lang="en-GB"/>
          </a:p>
        </p:txBody>
      </p:sp>
      <p:sp>
        <p:nvSpPr>
          <p:cNvPr id="16" name="Text Placeholder 15">
            <a:extLst>
              <a:ext uri="{FF2B5EF4-FFF2-40B4-BE49-F238E27FC236}">
                <a16:creationId xmlns:a16="http://schemas.microsoft.com/office/drawing/2014/main" id="{136B4641-2F5A-4B88-8D38-8C573812BCED}"/>
              </a:ext>
            </a:extLst>
          </p:cNvPr>
          <p:cNvSpPr>
            <a:spLocks noGrp="1"/>
          </p:cNvSpPr>
          <p:nvPr>
            <p:ph type="body" sz="quarter" idx="39"/>
          </p:nvPr>
        </p:nvSpPr>
        <p:spPr/>
        <p:txBody>
          <a:bodyPr/>
          <a:lstStyle/>
          <a:p>
            <a:r>
              <a:rPr lang="en-GB" dirty="0"/>
              <a:t>+44(0)3700 864465</a:t>
            </a:r>
          </a:p>
        </p:txBody>
      </p:sp>
      <p:sp>
        <p:nvSpPr>
          <p:cNvPr id="17" name="Text Placeholder 16">
            <a:extLst>
              <a:ext uri="{FF2B5EF4-FFF2-40B4-BE49-F238E27FC236}">
                <a16:creationId xmlns:a16="http://schemas.microsoft.com/office/drawing/2014/main" id="{BEABED5C-5596-4DE8-BDCB-1B91C615BD70}"/>
              </a:ext>
            </a:extLst>
          </p:cNvPr>
          <p:cNvSpPr>
            <a:spLocks noGrp="1"/>
          </p:cNvSpPr>
          <p:nvPr>
            <p:ph type="body" sz="quarter" idx="40"/>
          </p:nvPr>
        </p:nvSpPr>
        <p:spPr/>
        <p:txBody>
          <a:bodyPr/>
          <a:lstStyle/>
          <a:p>
            <a:endParaRPr lang="en-GB"/>
          </a:p>
        </p:txBody>
      </p:sp>
      <p:sp>
        <p:nvSpPr>
          <p:cNvPr id="18" name="Text Placeholder 17">
            <a:extLst>
              <a:ext uri="{FF2B5EF4-FFF2-40B4-BE49-F238E27FC236}">
                <a16:creationId xmlns:a16="http://schemas.microsoft.com/office/drawing/2014/main" id="{DDA43D01-BD72-4122-9DDC-6946563701CB}"/>
              </a:ext>
            </a:extLst>
          </p:cNvPr>
          <p:cNvSpPr>
            <a:spLocks noGrp="1"/>
          </p:cNvSpPr>
          <p:nvPr>
            <p:ph type="body" sz="quarter" idx="41"/>
          </p:nvPr>
        </p:nvSpPr>
        <p:spPr/>
        <p:txBody>
          <a:bodyPr/>
          <a:lstStyle/>
          <a:p>
            <a:r>
              <a:rPr lang="en-GB" dirty="0"/>
              <a:t>+44(0)7701 305909</a:t>
            </a:r>
          </a:p>
        </p:txBody>
      </p:sp>
      <p:sp>
        <p:nvSpPr>
          <p:cNvPr id="19" name="Text Placeholder 18">
            <a:extLst>
              <a:ext uri="{FF2B5EF4-FFF2-40B4-BE49-F238E27FC236}">
                <a16:creationId xmlns:a16="http://schemas.microsoft.com/office/drawing/2014/main" id="{ACC47D76-AC48-48E8-AE9D-2D83C0A8D28B}"/>
              </a:ext>
            </a:extLst>
          </p:cNvPr>
          <p:cNvSpPr>
            <a:spLocks noGrp="1"/>
          </p:cNvSpPr>
          <p:nvPr>
            <p:ph type="body" sz="quarter" idx="42"/>
          </p:nvPr>
        </p:nvSpPr>
        <p:spPr/>
        <p:txBody>
          <a:bodyPr/>
          <a:lstStyle/>
          <a:p>
            <a:endParaRPr lang="en-GB"/>
          </a:p>
        </p:txBody>
      </p:sp>
      <p:sp>
        <p:nvSpPr>
          <p:cNvPr id="20" name="Text Placeholder 19">
            <a:extLst>
              <a:ext uri="{FF2B5EF4-FFF2-40B4-BE49-F238E27FC236}">
                <a16:creationId xmlns:a16="http://schemas.microsoft.com/office/drawing/2014/main" id="{EB9EC98E-F6F2-4F3F-9BAE-A8F8AE38F137}"/>
              </a:ext>
            </a:extLst>
          </p:cNvPr>
          <p:cNvSpPr>
            <a:spLocks noGrp="1"/>
          </p:cNvSpPr>
          <p:nvPr>
            <p:ph type="body" sz="quarter" idx="43"/>
          </p:nvPr>
        </p:nvSpPr>
        <p:spPr/>
        <p:txBody>
          <a:bodyPr/>
          <a:lstStyle/>
          <a:p>
            <a:r>
              <a:rPr lang="en-GB" dirty="0"/>
              <a:t>Jo.Tunnicliff@shoosmiths.com</a:t>
            </a:r>
          </a:p>
        </p:txBody>
      </p:sp>
      <p:pic>
        <p:nvPicPr>
          <p:cNvPr id="45" name="Picture Placeholder 44">
            <a:extLst>
              <a:ext uri="{FF2B5EF4-FFF2-40B4-BE49-F238E27FC236}">
                <a16:creationId xmlns:a16="http://schemas.microsoft.com/office/drawing/2014/main" id="{6C2E1705-E912-424A-A115-6504ED74C4BC}"/>
              </a:ext>
            </a:extLst>
          </p:cNvPr>
          <p:cNvPicPr>
            <a:picLocks noGrp="1" noChangeAspect="1"/>
          </p:cNvPicPr>
          <p:nvPr>
            <p:ph type="pic" sz="quarter" idx="44"/>
          </p:nvPr>
        </p:nvPicPr>
        <p:blipFill>
          <a:blip r:embed="rId3" cstate="print">
            <a:extLst>
              <a:ext uri="{28A0092B-C50C-407E-A947-70E740481C1C}">
                <a14:useLocalDpi xmlns:a14="http://schemas.microsoft.com/office/drawing/2010/main" val="0"/>
              </a:ext>
            </a:extLst>
          </a:blip>
          <a:srcRect l="1902" r="1902"/>
          <a:stretch/>
        </p:blipFill>
        <p:spPr/>
      </p:pic>
      <p:sp>
        <p:nvSpPr>
          <p:cNvPr id="22" name="Text Placeholder 21">
            <a:extLst>
              <a:ext uri="{FF2B5EF4-FFF2-40B4-BE49-F238E27FC236}">
                <a16:creationId xmlns:a16="http://schemas.microsoft.com/office/drawing/2014/main" id="{82D945DC-6318-481D-BF5A-66538AFE26A2}"/>
              </a:ext>
            </a:extLst>
          </p:cNvPr>
          <p:cNvSpPr>
            <a:spLocks noGrp="1"/>
          </p:cNvSpPr>
          <p:nvPr>
            <p:ph type="body" sz="quarter" idx="45"/>
          </p:nvPr>
        </p:nvSpPr>
        <p:spPr>
          <a:xfrm>
            <a:off x="10485777" y="6561019"/>
            <a:ext cx="4137261" cy="369332"/>
          </a:xfrm>
        </p:spPr>
        <p:txBody>
          <a:bodyPr/>
          <a:lstStyle/>
          <a:p>
            <a:r>
              <a:rPr lang="en-GB" dirty="0"/>
              <a:t>Rory Stone</a:t>
            </a:r>
          </a:p>
        </p:txBody>
      </p:sp>
      <p:sp>
        <p:nvSpPr>
          <p:cNvPr id="23" name="Text Placeholder 22">
            <a:extLst>
              <a:ext uri="{FF2B5EF4-FFF2-40B4-BE49-F238E27FC236}">
                <a16:creationId xmlns:a16="http://schemas.microsoft.com/office/drawing/2014/main" id="{719ACBED-E79A-43D9-B576-36AE68905518}"/>
              </a:ext>
            </a:extLst>
          </p:cNvPr>
          <p:cNvSpPr>
            <a:spLocks noGrp="1"/>
          </p:cNvSpPr>
          <p:nvPr>
            <p:ph type="body" sz="quarter" idx="46"/>
          </p:nvPr>
        </p:nvSpPr>
        <p:spPr/>
        <p:txBody>
          <a:bodyPr/>
          <a:lstStyle/>
          <a:p>
            <a:r>
              <a:rPr lang="en-GB" dirty="0"/>
              <a:t>Senior Associate</a:t>
            </a:r>
          </a:p>
        </p:txBody>
      </p:sp>
      <p:sp>
        <p:nvSpPr>
          <p:cNvPr id="24" name="Text Placeholder 23">
            <a:extLst>
              <a:ext uri="{FF2B5EF4-FFF2-40B4-BE49-F238E27FC236}">
                <a16:creationId xmlns:a16="http://schemas.microsoft.com/office/drawing/2014/main" id="{E271901D-6BB3-4DC5-BEA8-A5BD1C553969}"/>
              </a:ext>
            </a:extLst>
          </p:cNvPr>
          <p:cNvSpPr>
            <a:spLocks noGrp="1"/>
          </p:cNvSpPr>
          <p:nvPr>
            <p:ph type="body" sz="quarter" idx="47"/>
          </p:nvPr>
        </p:nvSpPr>
        <p:spPr/>
        <p:txBody>
          <a:bodyPr/>
          <a:lstStyle/>
          <a:p>
            <a:endParaRPr lang="en-GB"/>
          </a:p>
        </p:txBody>
      </p:sp>
      <p:sp>
        <p:nvSpPr>
          <p:cNvPr id="25" name="Text Placeholder 24">
            <a:extLst>
              <a:ext uri="{FF2B5EF4-FFF2-40B4-BE49-F238E27FC236}">
                <a16:creationId xmlns:a16="http://schemas.microsoft.com/office/drawing/2014/main" id="{E1696354-E5E2-4871-A15D-AAF2BC38CA7A}"/>
              </a:ext>
            </a:extLst>
          </p:cNvPr>
          <p:cNvSpPr>
            <a:spLocks noGrp="1"/>
          </p:cNvSpPr>
          <p:nvPr>
            <p:ph type="body" sz="quarter" idx="48"/>
          </p:nvPr>
        </p:nvSpPr>
        <p:spPr/>
        <p:txBody>
          <a:bodyPr/>
          <a:lstStyle/>
          <a:p>
            <a:r>
              <a:rPr lang="en-GB" dirty="0"/>
              <a:t>+44(0)3700 865035</a:t>
            </a:r>
          </a:p>
        </p:txBody>
      </p:sp>
      <p:sp>
        <p:nvSpPr>
          <p:cNvPr id="26" name="Text Placeholder 25">
            <a:extLst>
              <a:ext uri="{FF2B5EF4-FFF2-40B4-BE49-F238E27FC236}">
                <a16:creationId xmlns:a16="http://schemas.microsoft.com/office/drawing/2014/main" id="{E86524B8-9663-4157-928B-F1432B9830FB}"/>
              </a:ext>
            </a:extLst>
          </p:cNvPr>
          <p:cNvSpPr>
            <a:spLocks noGrp="1"/>
          </p:cNvSpPr>
          <p:nvPr>
            <p:ph type="body" sz="quarter" idx="49"/>
          </p:nvPr>
        </p:nvSpPr>
        <p:spPr/>
        <p:txBody>
          <a:bodyPr/>
          <a:lstStyle/>
          <a:p>
            <a:endParaRPr lang="en-GB"/>
          </a:p>
        </p:txBody>
      </p:sp>
      <p:sp>
        <p:nvSpPr>
          <p:cNvPr id="27" name="Text Placeholder 26">
            <a:extLst>
              <a:ext uri="{FF2B5EF4-FFF2-40B4-BE49-F238E27FC236}">
                <a16:creationId xmlns:a16="http://schemas.microsoft.com/office/drawing/2014/main" id="{AE478AF7-0BBB-4D87-856F-B242EE125B82}"/>
              </a:ext>
            </a:extLst>
          </p:cNvPr>
          <p:cNvSpPr>
            <a:spLocks noGrp="1"/>
          </p:cNvSpPr>
          <p:nvPr>
            <p:ph type="body" sz="quarter" idx="50"/>
          </p:nvPr>
        </p:nvSpPr>
        <p:spPr/>
        <p:txBody>
          <a:bodyPr/>
          <a:lstStyle/>
          <a:p>
            <a:r>
              <a:rPr lang="en-GB" dirty="0"/>
              <a:t>+44(0)7709 511800</a:t>
            </a:r>
          </a:p>
        </p:txBody>
      </p:sp>
      <p:sp>
        <p:nvSpPr>
          <p:cNvPr id="28" name="Text Placeholder 27">
            <a:extLst>
              <a:ext uri="{FF2B5EF4-FFF2-40B4-BE49-F238E27FC236}">
                <a16:creationId xmlns:a16="http://schemas.microsoft.com/office/drawing/2014/main" id="{6B70B397-DF25-4DEA-967E-639F4862B659}"/>
              </a:ext>
            </a:extLst>
          </p:cNvPr>
          <p:cNvSpPr>
            <a:spLocks noGrp="1"/>
          </p:cNvSpPr>
          <p:nvPr>
            <p:ph type="body" sz="quarter" idx="51"/>
          </p:nvPr>
        </p:nvSpPr>
        <p:spPr/>
        <p:txBody>
          <a:bodyPr/>
          <a:lstStyle/>
          <a:p>
            <a:endParaRPr lang="en-GB"/>
          </a:p>
        </p:txBody>
      </p:sp>
      <p:sp>
        <p:nvSpPr>
          <p:cNvPr id="29" name="Text Placeholder 28">
            <a:extLst>
              <a:ext uri="{FF2B5EF4-FFF2-40B4-BE49-F238E27FC236}">
                <a16:creationId xmlns:a16="http://schemas.microsoft.com/office/drawing/2014/main" id="{964BD0C1-2D99-4DDE-ABB1-30C2CB325B46}"/>
              </a:ext>
            </a:extLst>
          </p:cNvPr>
          <p:cNvSpPr>
            <a:spLocks noGrp="1"/>
          </p:cNvSpPr>
          <p:nvPr>
            <p:ph type="body" sz="quarter" idx="52"/>
          </p:nvPr>
        </p:nvSpPr>
        <p:spPr/>
        <p:txBody>
          <a:bodyPr/>
          <a:lstStyle/>
          <a:p>
            <a:r>
              <a:rPr lang="en-GB" dirty="0"/>
              <a:t>Rory.Stone@shoosmiths.com</a:t>
            </a:r>
          </a:p>
        </p:txBody>
      </p:sp>
      <p:pic>
        <p:nvPicPr>
          <p:cNvPr id="47" name="Picture Placeholder 46" descr="A person in a suit&#10;&#10;Description automatically generated">
            <a:extLst>
              <a:ext uri="{FF2B5EF4-FFF2-40B4-BE49-F238E27FC236}">
                <a16:creationId xmlns:a16="http://schemas.microsoft.com/office/drawing/2014/main" id="{267BE28C-02E3-4072-9213-D297A7D9F73F}"/>
              </a:ext>
            </a:extLst>
          </p:cNvPr>
          <p:cNvPicPr>
            <a:picLocks noGrp="1" noChangeAspect="1"/>
          </p:cNvPicPr>
          <p:nvPr>
            <p:ph type="pic" sz="quarter" idx="53"/>
          </p:nvPr>
        </p:nvPicPr>
        <p:blipFill>
          <a:blip r:embed="rId4" cstate="print">
            <a:extLst>
              <a:ext uri="{28A0092B-C50C-407E-A947-70E740481C1C}">
                <a14:useLocalDpi xmlns:a14="http://schemas.microsoft.com/office/drawing/2010/main" val="0"/>
              </a:ext>
            </a:extLst>
          </a:blip>
          <a:srcRect l="1847" r="1847"/>
          <a:stretch>
            <a:fillRect/>
          </a:stretch>
        </p:blipFill>
        <p:spPr/>
      </p:pic>
      <p:sp>
        <p:nvSpPr>
          <p:cNvPr id="31" name="Text Placeholder 30">
            <a:extLst>
              <a:ext uri="{FF2B5EF4-FFF2-40B4-BE49-F238E27FC236}">
                <a16:creationId xmlns:a16="http://schemas.microsoft.com/office/drawing/2014/main" id="{C33E8851-13F1-4D6C-99C6-35765D38B0AD}"/>
              </a:ext>
            </a:extLst>
          </p:cNvPr>
          <p:cNvSpPr>
            <a:spLocks noGrp="1"/>
          </p:cNvSpPr>
          <p:nvPr>
            <p:ph type="body" sz="quarter" idx="54"/>
          </p:nvPr>
        </p:nvSpPr>
        <p:spPr>
          <a:xfrm>
            <a:off x="15221970" y="6561019"/>
            <a:ext cx="4137261" cy="369332"/>
          </a:xfrm>
        </p:spPr>
        <p:txBody>
          <a:bodyPr/>
          <a:lstStyle/>
          <a:p>
            <a:r>
              <a:rPr lang="en-GB" dirty="0"/>
              <a:t>Charis Brown</a:t>
            </a:r>
          </a:p>
        </p:txBody>
      </p:sp>
      <p:sp>
        <p:nvSpPr>
          <p:cNvPr id="32" name="Text Placeholder 31">
            <a:extLst>
              <a:ext uri="{FF2B5EF4-FFF2-40B4-BE49-F238E27FC236}">
                <a16:creationId xmlns:a16="http://schemas.microsoft.com/office/drawing/2014/main" id="{009DECBE-35F1-4EBB-B598-CE0B4F839372}"/>
              </a:ext>
            </a:extLst>
          </p:cNvPr>
          <p:cNvSpPr>
            <a:spLocks noGrp="1"/>
          </p:cNvSpPr>
          <p:nvPr>
            <p:ph type="body" sz="quarter" idx="55"/>
          </p:nvPr>
        </p:nvSpPr>
        <p:spPr/>
        <p:txBody>
          <a:bodyPr/>
          <a:lstStyle/>
          <a:p>
            <a:r>
              <a:rPr lang="en-GB" dirty="0"/>
              <a:t>Associate</a:t>
            </a:r>
          </a:p>
        </p:txBody>
      </p:sp>
      <p:sp>
        <p:nvSpPr>
          <p:cNvPr id="33" name="Text Placeholder 32">
            <a:extLst>
              <a:ext uri="{FF2B5EF4-FFF2-40B4-BE49-F238E27FC236}">
                <a16:creationId xmlns:a16="http://schemas.microsoft.com/office/drawing/2014/main" id="{E98A3A97-373D-4E72-A90E-323080F8B4B7}"/>
              </a:ext>
            </a:extLst>
          </p:cNvPr>
          <p:cNvSpPr>
            <a:spLocks noGrp="1"/>
          </p:cNvSpPr>
          <p:nvPr>
            <p:ph type="body" sz="quarter" idx="56"/>
          </p:nvPr>
        </p:nvSpPr>
        <p:spPr/>
        <p:txBody>
          <a:bodyPr/>
          <a:lstStyle/>
          <a:p>
            <a:endParaRPr lang="en-GB"/>
          </a:p>
        </p:txBody>
      </p:sp>
      <p:sp>
        <p:nvSpPr>
          <p:cNvPr id="34" name="Text Placeholder 33">
            <a:extLst>
              <a:ext uri="{FF2B5EF4-FFF2-40B4-BE49-F238E27FC236}">
                <a16:creationId xmlns:a16="http://schemas.microsoft.com/office/drawing/2014/main" id="{D7E42945-88D8-4126-BE97-79B8B67AEF96}"/>
              </a:ext>
            </a:extLst>
          </p:cNvPr>
          <p:cNvSpPr>
            <a:spLocks noGrp="1"/>
          </p:cNvSpPr>
          <p:nvPr>
            <p:ph type="body" sz="quarter" idx="57"/>
          </p:nvPr>
        </p:nvSpPr>
        <p:spPr/>
        <p:txBody>
          <a:bodyPr/>
          <a:lstStyle/>
          <a:p>
            <a:r>
              <a:rPr lang="en-GB" dirty="0"/>
              <a:t>+44(0)3700 865018</a:t>
            </a:r>
          </a:p>
        </p:txBody>
      </p:sp>
      <p:sp>
        <p:nvSpPr>
          <p:cNvPr id="35" name="Text Placeholder 34">
            <a:extLst>
              <a:ext uri="{FF2B5EF4-FFF2-40B4-BE49-F238E27FC236}">
                <a16:creationId xmlns:a16="http://schemas.microsoft.com/office/drawing/2014/main" id="{66BDB547-D833-4D0D-8206-3DB3D57EE0A4}"/>
              </a:ext>
            </a:extLst>
          </p:cNvPr>
          <p:cNvSpPr>
            <a:spLocks noGrp="1"/>
          </p:cNvSpPr>
          <p:nvPr>
            <p:ph type="body" sz="quarter" idx="58"/>
          </p:nvPr>
        </p:nvSpPr>
        <p:spPr/>
        <p:txBody>
          <a:bodyPr/>
          <a:lstStyle/>
          <a:p>
            <a:endParaRPr lang="en-GB"/>
          </a:p>
        </p:txBody>
      </p:sp>
      <p:sp>
        <p:nvSpPr>
          <p:cNvPr id="36" name="Text Placeholder 35">
            <a:extLst>
              <a:ext uri="{FF2B5EF4-FFF2-40B4-BE49-F238E27FC236}">
                <a16:creationId xmlns:a16="http://schemas.microsoft.com/office/drawing/2014/main" id="{FF72A652-9B65-4870-A1FB-184411D9E050}"/>
              </a:ext>
            </a:extLst>
          </p:cNvPr>
          <p:cNvSpPr>
            <a:spLocks noGrp="1"/>
          </p:cNvSpPr>
          <p:nvPr>
            <p:ph type="body" sz="quarter" idx="59"/>
          </p:nvPr>
        </p:nvSpPr>
        <p:spPr/>
        <p:txBody>
          <a:bodyPr/>
          <a:lstStyle/>
          <a:p>
            <a:r>
              <a:rPr lang="en-GB" dirty="0"/>
              <a:t>+44(0)7716 096352</a:t>
            </a:r>
          </a:p>
        </p:txBody>
      </p:sp>
      <p:sp>
        <p:nvSpPr>
          <p:cNvPr id="37" name="Text Placeholder 36">
            <a:extLst>
              <a:ext uri="{FF2B5EF4-FFF2-40B4-BE49-F238E27FC236}">
                <a16:creationId xmlns:a16="http://schemas.microsoft.com/office/drawing/2014/main" id="{A920336F-3F4D-4095-B828-6F5145B62BE4}"/>
              </a:ext>
            </a:extLst>
          </p:cNvPr>
          <p:cNvSpPr>
            <a:spLocks noGrp="1"/>
          </p:cNvSpPr>
          <p:nvPr>
            <p:ph type="body" sz="quarter" idx="60"/>
          </p:nvPr>
        </p:nvSpPr>
        <p:spPr/>
        <p:txBody>
          <a:bodyPr/>
          <a:lstStyle/>
          <a:p>
            <a:endParaRPr lang="en-GB"/>
          </a:p>
        </p:txBody>
      </p:sp>
      <p:sp>
        <p:nvSpPr>
          <p:cNvPr id="38" name="Text Placeholder 37">
            <a:extLst>
              <a:ext uri="{FF2B5EF4-FFF2-40B4-BE49-F238E27FC236}">
                <a16:creationId xmlns:a16="http://schemas.microsoft.com/office/drawing/2014/main" id="{8B490314-FEC4-4018-B697-DD3C21C3F5B6}"/>
              </a:ext>
            </a:extLst>
          </p:cNvPr>
          <p:cNvSpPr>
            <a:spLocks noGrp="1"/>
          </p:cNvSpPr>
          <p:nvPr>
            <p:ph type="body" sz="quarter" idx="61"/>
          </p:nvPr>
        </p:nvSpPr>
        <p:spPr/>
        <p:txBody>
          <a:bodyPr/>
          <a:lstStyle/>
          <a:p>
            <a:r>
              <a:rPr lang="en-GB" dirty="0"/>
              <a:t>Charis.Brown@shoosmiths.com</a:t>
            </a:r>
          </a:p>
        </p:txBody>
      </p:sp>
      <p:pic>
        <p:nvPicPr>
          <p:cNvPr id="49" name="Picture Placeholder 48" descr="A person in a black shirt&#10;&#10;Description automatically generated">
            <a:extLst>
              <a:ext uri="{FF2B5EF4-FFF2-40B4-BE49-F238E27FC236}">
                <a16:creationId xmlns:a16="http://schemas.microsoft.com/office/drawing/2014/main" id="{FDD3A74C-C79C-4A34-99F2-CC97D64248F8}"/>
              </a:ext>
            </a:extLst>
          </p:cNvPr>
          <p:cNvPicPr>
            <a:picLocks noGrp="1" noChangeAspect="1"/>
          </p:cNvPicPr>
          <p:nvPr>
            <p:ph type="pic" sz="quarter" idx="62"/>
          </p:nvPr>
        </p:nvPicPr>
        <p:blipFill>
          <a:blip r:embed="rId5" cstate="print">
            <a:extLst>
              <a:ext uri="{28A0092B-C50C-407E-A947-70E740481C1C}">
                <a14:useLocalDpi xmlns:a14="http://schemas.microsoft.com/office/drawing/2010/main" val="0"/>
              </a:ext>
            </a:extLst>
          </a:blip>
          <a:srcRect l="1847" r="1847"/>
          <a:stretch>
            <a:fillRect/>
          </a:stretch>
        </p:blipFill>
        <p:spPr/>
      </p:pic>
    </p:spTree>
    <p:extLst>
      <p:ext uri="{BB962C8B-B14F-4D97-AF65-F5344CB8AC3E}">
        <p14:creationId xmlns:p14="http://schemas.microsoft.com/office/powerpoint/2010/main" val="270131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31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0E3D-3032-49D4-BA4F-C9A38E55B9D4}"/>
              </a:ext>
            </a:extLst>
          </p:cNvPr>
          <p:cNvSpPr>
            <a:spLocks noGrp="1"/>
          </p:cNvSpPr>
          <p:nvPr>
            <p:ph type="title"/>
          </p:nvPr>
        </p:nvSpPr>
        <p:spPr>
          <a:xfrm>
            <a:off x="628040" y="4103387"/>
            <a:ext cx="9309100" cy="1015663"/>
          </a:xfrm>
        </p:spPr>
        <p:txBody>
          <a:bodyPr/>
          <a:lstStyle/>
          <a:p>
            <a:r>
              <a:rPr lang="en-GB" dirty="0"/>
              <a:t>Legislation update</a:t>
            </a:r>
          </a:p>
        </p:txBody>
      </p:sp>
    </p:spTree>
    <p:extLst>
      <p:ext uri="{BB962C8B-B14F-4D97-AF65-F5344CB8AC3E}">
        <p14:creationId xmlns:p14="http://schemas.microsoft.com/office/powerpoint/2010/main" val="376048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228975"/>
            <a:ext cx="18750757" cy="6147037"/>
          </a:xfrm>
        </p:spPr>
        <p:txBody>
          <a:bodyPr/>
          <a:lstStyle/>
          <a:p>
            <a:pPr marL="342900" indent="-342900">
              <a:buFont typeface="Arial" panose="020B0604020202020204" pitchFamily="34" charset="0"/>
              <a:buChar char="•"/>
            </a:pPr>
            <a:r>
              <a:rPr lang="en-GB" sz="3200" dirty="0">
                <a:solidFill>
                  <a:schemeClr val="accent2"/>
                </a:solidFill>
                <a:latin typeface="+mn-lt"/>
              </a:rPr>
              <a:t>Vento bands for injury to feelings awards </a:t>
            </a:r>
          </a:p>
          <a:p>
            <a:pPr marL="800100" lvl="1" indent="-342900">
              <a:buFont typeface="Arial" panose="020B0604020202020204" pitchFamily="34" charset="0"/>
              <a:buChar char="•"/>
            </a:pPr>
            <a:r>
              <a:rPr lang="en-GB" sz="2800" dirty="0">
                <a:latin typeface="+mn-lt"/>
              </a:rPr>
              <a:t>Bands increased from 6 April 2024</a:t>
            </a: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endParaRPr lang="en-GB" sz="3200" dirty="0">
              <a:solidFill>
                <a:schemeClr val="accent2"/>
              </a:solidFill>
              <a:latin typeface="+mn-lt"/>
            </a:endParaRPr>
          </a:p>
          <a:p>
            <a:pPr marL="342900" indent="-342900">
              <a:buFont typeface="Arial" panose="020B0604020202020204" pitchFamily="34" charset="0"/>
              <a:buChar char="•"/>
            </a:pPr>
            <a:r>
              <a:rPr lang="en-US" sz="2800" dirty="0">
                <a:latin typeface="Newsreader" panose="02000000000000000000" pitchFamily="2" charset="0"/>
              </a:rPr>
              <a:t>NB: Amounts in excess of £58,700 can be awarded in the most exceptional cases</a:t>
            </a:r>
          </a:p>
          <a:p>
            <a:pPr marL="342900" indent="-342900">
              <a:buFont typeface="Arial" panose="020B0604020202020204" pitchFamily="34" charset="0"/>
              <a:buChar char="•"/>
            </a:pPr>
            <a:endParaRPr lang="en-GB" sz="3200" dirty="0">
              <a:solidFill>
                <a:schemeClr val="accent2"/>
              </a:solidFill>
              <a:latin typeface="+mn-lt"/>
            </a:endParaRPr>
          </a:p>
        </p:txBody>
      </p:sp>
      <p:graphicFrame>
        <p:nvGraphicFramePr>
          <p:cNvPr id="2" name="Table 2">
            <a:extLst>
              <a:ext uri="{FF2B5EF4-FFF2-40B4-BE49-F238E27FC236}">
                <a16:creationId xmlns:a16="http://schemas.microsoft.com/office/drawing/2014/main" id="{F605E9B2-2192-A1E0-05F7-1F108E4392CE}"/>
              </a:ext>
            </a:extLst>
          </p:cNvPr>
          <p:cNvGraphicFramePr>
            <a:graphicFrameLocks noGrp="1"/>
          </p:cNvGraphicFramePr>
          <p:nvPr>
            <p:extLst>
              <p:ext uri="{D42A27DB-BD31-4B8C-83A1-F6EECF244321}">
                <p14:modId xmlns:p14="http://schemas.microsoft.com/office/powerpoint/2010/main" val="2717696455"/>
              </p:ext>
            </p:extLst>
          </p:nvPr>
        </p:nvGraphicFramePr>
        <p:xfrm>
          <a:off x="1473958" y="4503761"/>
          <a:ext cx="16759452" cy="2135701"/>
        </p:xfrm>
        <a:graphic>
          <a:graphicData uri="http://schemas.openxmlformats.org/drawingml/2006/table">
            <a:tbl>
              <a:tblPr firstRow="1" bandRow="1">
                <a:tableStyleId>{F5AB1C69-6EDB-4FF4-983F-18BD219EF322}</a:tableStyleId>
              </a:tblPr>
              <a:tblGrid>
                <a:gridCol w="5586484">
                  <a:extLst>
                    <a:ext uri="{9D8B030D-6E8A-4147-A177-3AD203B41FA5}">
                      <a16:colId xmlns:a16="http://schemas.microsoft.com/office/drawing/2014/main" val="3794005660"/>
                    </a:ext>
                  </a:extLst>
                </a:gridCol>
                <a:gridCol w="5586484">
                  <a:extLst>
                    <a:ext uri="{9D8B030D-6E8A-4147-A177-3AD203B41FA5}">
                      <a16:colId xmlns:a16="http://schemas.microsoft.com/office/drawing/2014/main" val="2483846547"/>
                    </a:ext>
                  </a:extLst>
                </a:gridCol>
                <a:gridCol w="5586484">
                  <a:extLst>
                    <a:ext uri="{9D8B030D-6E8A-4147-A177-3AD203B41FA5}">
                      <a16:colId xmlns:a16="http://schemas.microsoft.com/office/drawing/2014/main" val="486831451"/>
                    </a:ext>
                  </a:extLst>
                </a:gridCol>
              </a:tblGrid>
              <a:tr h="528421">
                <a:tc>
                  <a:txBody>
                    <a:bodyPr/>
                    <a:lstStyle/>
                    <a:p>
                      <a:r>
                        <a:rPr lang="en-GB" sz="2400" dirty="0"/>
                        <a:t>Band</a:t>
                      </a:r>
                    </a:p>
                  </a:txBody>
                  <a:tcPr/>
                </a:tc>
                <a:tc>
                  <a:txBody>
                    <a:bodyPr/>
                    <a:lstStyle/>
                    <a:p>
                      <a:r>
                        <a:rPr lang="en-GB" sz="2400" dirty="0"/>
                        <a:t>Current level</a:t>
                      </a:r>
                    </a:p>
                  </a:txBody>
                  <a:tcPr/>
                </a:tc>
                <a:tc>
                  <a:txBody>
                    <a:bodyPr/>
                    <a:lstStyle/>
                    <a:p>
                      <a:r>
                        <a:rPr lang="en-GB" sz="2400" dirty="0"/>
                        <a:t>New level</a:t>
                      </a:r>
                    </a:p>
                  </a:txBody>
                  <a:tcPr/>
                </a:tc>
                <a:extLst>
                  <a:ext uri="{0D108BD9-81ED-4DB2-BD59-A6C34878D82A}">
                    <a16:rowId xmlns:a16="http://schemas.microsoft.com/office/drawing/2014/main" val="351046196"/>
                  </a:ext>
                </a:extLst>
              </a:tr>
              <a:tr h="535760">
                <a:tc>
                  <a:txBody>
                    <a:bodyPr/>
                    <a:lstStyle/>
                    <a:p>
                      <a:r>
                        <a:rPr lang="en-GB" sz="2400" dirty="0"/>
                        <a:t>Lower band:</a:t>
                      </a:r>
                    </a:p>
                  </a:txBody>
                  <a:tcPr/>
                </a:tc>
                <a:tc>
                  <a:txBody>
                    <a:bodyPr/>
                    <a:lstStyle/>
                    <a:p>
                      <a:r>
                        <a:rPr lang="en-GB" sz="2400" dirty="0"/>
                        <a:t>£1,100 - £11,200</a:t>
                      </a:r>
                    </a:p>
                  </a:txBody>
                  <a:tcPr/>
                </a:tc>
                <a:tc>
                  <a:txBody>
                    <a:bodyPr/>
                    <a:lstStyle/>
                    <a:p>
                      <a:r>
                        <a:rPr lang="en-GB" sz="2400" dirty="0"/>
                        <a:t>£1,200 - £11,700</a:t>
                      </a:r>
                    </a:p>
                  </a:txBody>
                  <a:tcPr/>
                </a:tc>
                <a:extLst>
                  <a:ext uri="{0D108BD9-81ED-4DB2-BD59-A6C34878D82A}">
                    <a16:rowId xmlns:a16="http://schemas.microsoft.com/office/drawing/2014/main" val="415031642"/>
                  </a:ext>
                </a:extLst>
              </a:tr>
              <a:tr h="535760">
                <a:tc>
                  <a:txBody>
                    <a:bodyPr/>
                    <a:lstStyle/>
                    <a:p>
                      <a:r>
                        <a:rPr lang="en-GB" sz="2400" dirty="0"/>
                        <a:t>Middle band:</a:t>
                      </a:r>
                    </a:p>
                  </a:txBody>
                  <a:tcPr/>
                </a:tc>
                <a:tc>
                  <a:txBody>
                    <a:bodyPr/>
                    <a:lstStyle/>
                    <a:p>
                      <a:r>
                        <a:rPr lang="en-GB" sz="2400" dirty="0"/>
                        <a:t>£11,200 - £33,700</a:t>
                      </a:r>
                    </a:p>
                  </a:txBody>
                  <a:tcPr/>
                </a:tc>
                <a:tc>
                  <a:txBody>
                    <a:bodyPr/>
                    <a:lstStyle/>
                    <a:p>
                      <a:r>
                        <a:rPr lang="en-GB" sz="2400" dirty="0"/>
                        <a:t>£11,700 - £35,200</a:t>
                      </a:r>
                    </a:p>
                  </a:txBody>
                  <a:tcPr/>
                </a:tc>
                <a:extLst>
                  <a:ext uri="{0D108BD9-81ED-4DB2-BD59-A6C34878D82A}">
                    <a16:rowId xmlns:a16="http://schemas.microsoft.com/office/drawing/2014/main" val="3854209662"/>
                  </a:ext>
                </a:extLst>
              </a:tr>
              <a:tr h="535760">
                <a:tc>
                  <a:txBody>
                    <a:bodyPr/>
                    <a:lstStyle/>
                    <a:p>
                      <a:r>
                        <a:rPr lang="en-GB" sz="2400" dirty="0"/>
                        <a:t>Upper band:</a:t>
                      </a:r>
                    </a:p>
                  </a:txBody>
                  <a:tcPr/>
                </a:tc>
                <a:tc>
                  <a:txBody>
                    <a:bodyPr/>
                    <a:lstStyle/>
                    <a:p>
                      <a:r>
                        <a:rPr lang="en-GB" sz="2400" dirty="0"/>
                        <a:t>£33,700 - £56,200</a:t>
                      </a:r>
                    </a:p>
                  </a:txBody>
                  <a:tcPr/>
                </a:tc>
                <a:tc>
                  <a:txBody>
                    <a:bodyPr/>
                    <a:lstStyle/>
                    <a:p>
                      <a:r>
                        <a:rPr lang="en-GB" sz="2400" dirty="0"/>
                        <a:t>£35,200 - £58,700</a:t>
                      </a:r>
                    </a:p>
                  </a:txBody>
                  <a:tcPr/>
                </a:tc>
                <a:extLst>
                  <a:ext uri="{0D108BD9-81ED-4DB2-BD59-A6C34878D82A}">
                    <a16:rowId xmlns:a16="http://schemas.microsoft.com/office/drawing/2014/main" val="909754689"/>
                  </a:ext>
                </a:extLst>
              </a:tr>
            </a:tbl>
          </a:graphicData>
        </a:graphic>
      </p:graphicFrame>
    </p:spTree>
    <p:extLst>
      <p:ext uri="{BB962C8B-B14F-4D97-AF65-F5344CB8AC3E}">
        <p14:creationId xmlns:p14="http://schemas.microsoft.com/office/powerpoint/2010/main" val="182233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463016"/>
            <a:ext cx="18750757" cy="6622680"/>
          </a:xfrm>
        </p:spPr>
        <p:txBody>
          <a:bodyPr/>
          <a:lstStyle/>
          <a:p>
            <a:pPr marL="342900" indent="-342900">
              <a:buFont typeface="Arial" panose="020B0604020202020204" pitchFamily="34" charset="0"/>
              <a:buChar char="•"/>
            </a:pPr>
            <a:r>
              <a:rPr lang="en-GB" sz="3200" dirty="0">
                <a:solidFill>
                  <a:schemeClr val="accent2"/>
                </a:solidFill>
                <a:latin typeface="+mn-lt"/>
              </a:rPr>
              <a:t>Paternity Leave (Bereavement) Act 2024</a:t>
            </a:r>
          </a:p>
          <a:p>
            <a:pPr marL="800100" lvl="1" indent="-342900">
              <a:buFont typeface="Arial" panose="020B0604020202020204" pitchFamily="34" charset="0"/>
              <a:buChar char="•"/>
            </a:pPr>
            <a:r>
              <a:rPr lang="en-GB" sz="2800" dirty="0"/>
              <a:t>Removes the usual 26-week minimum service requirement for fathers and partners to take paternity leave where the mother of a child or the adoptive parent or intended parent in a surrogacy arrangement dies shortly after the child’s birth</a:t>
            </a:r>
          </a:p>
          <a:p>
            <a:pPr marL="800100" lvl="1" indent="-342900">
              <a:buFont typeface="Arial" panose="020B0604020202020204" pitchFamily="34" charset="0"/>
              <a:buChar char="•"/>
            </a:pPr>
            <a:r>
              <a:rPr lang="en-GB" sz="2800" dirty="0"/>
              <a:t>Bereaved father or partner to have 52 weeks’ leave available during the first year of their child’s life, from the date on which the mother or primary adopter dies</a:t>
            </a:r>
          </a:p>
          <a:p>
            <a:pPr marL="800100" lvl="1" indent="-342900">
              <a:buFont typeface="Arial" panose="020B0604020202020204" pitchFamily="34" charset="0"/>
              <a:buChar char="•"/>
            </a:pPr>
            <a:r>
              <a:rPr lang="en-GB" sz="2800" dirty="0"/>
              <a:t>Intention was for the new rights to be in force from April 2025 with new sets of regulations being required</a:t>
            </a:r>
          </a:p>
          <a:p>
            <a:pPr marL="800100" lvl="1" indent="-342900">
              <a:buFont typeface="Arial" panose="020B0604020202020204" pitchFamily="34" charset="0"/>
              <a:buChar char="•"/>
            </a:pPr>
            <a:r>
              <a:rPr lang="en-GB" sz="2800" dirty="0"/>
              <a:t>Prior to the election, the Labour party confirmed it would pass the necessary legislation if elected</a:t>
            </a:r>
          </a:p>
        </p:txBody>
      </p:sp>
    </p:spTree>
    <p:extLst>
      <p:ext uri="{BB962C8B-B14F-4D97-AF65-F5344CB8AC3E}">
        <p14:creationId xmlns:p14="http://schemas.microsoft.com/office/powerpoint/2010/main" val="40597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1" y="1555683"/>
            <a:ext cx="18750757" cy="1015663"/>
          </a:xfrm>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3061252"/>
            <a:ext cx="18750757" cy="7792278"/>
          </a:xfrm>
        </p:spPr>
        <p:txBody>
          <a:bodyPr/>
          <a:lstStyle/>
          <a:p>
            <a:pPr marL="342900" indent="-342900">
              <a:buFont typeface="Arial" panose="020B0604020202020204" pitchFamily="34" charset="0"/>
              <a:buChar char="•"/>
            </a:pPr>
            <a:r>
              <a:rPr lang="en-GB" sz="3200" dirty="0">
                <a:solidFill>
                  <a:schemeClr val="accent2"/>
                </a:solidFill>
                <a:latin typeface="+mn-lt"/>
              </a:rPr>
              <a:t>Code of Practice on Dismissal and Re-engagement</a:t>
            </a:r>
          </a:p>
          <a:p>
            <a:pPr marL="914400" lvl="1" indent="-457200">
              <a:buFont typeface="Arial" panose="020B0604020202020204" pitchFamily="34" charset="0"/>
              <a:buChar char="•"/>
            </a:pPr>
            <a:r>
              <a:rPr lang="en-US" sz="2800" dirty="0">
                <a:latin typeface="+mn-lt"/>
              </a:rPr>
              <a:t>On 18 July 2024 the updated Code of Practice was published and came into force</a:t>
            </a:r>
          </a:p>
          <a:p>
            <a:pPr marL="914400" lvl="1" indent="-457200">
              <a:buFont typeface="Arial" panose="020B0604020202020204" pitchFamily="34" charset="0"/>
              <a:buChar char="•"/>
            </a:pPr>
            <a:r>
              <a:rPr lang="en-US" sz="2800" dirty="0">
                <a:latin typeface="+mn-lt"/>
              </a:rPr>
              <a:t>Under the Code an employer: </a:t>
            </a:r>
          </a:p>
          <a:p>
            <a:pPr marL="1371600" lvl="2" indent="-457200">
              <a:buFont typeface="Arial" panose="020B0604020202020204" pitchFamily="34" charset="0"/>
              <a:buChar char="•"/>
            </a:pPr>
            <a:r>
              <a:rPr lang="en-US" dirty="0">
                <a:latin typeface="+mn-lt"/>
              </a:rPr>
              <a:t>must engage in meaningful consultation with trade unions, other employee representatives or individual employees to find an agreed solution</a:t>
            </a:r>
          </a:p>
          <a:p>
            <a:pPr marL="1371600" lvl="2" indent="-457200">
              <a:buFont typeface="Arial" panose="020B0604020202020204" pitchFamily="34" charset="0"/>
              <a:buChar char="•"/>
            </a:pPr>
            <a:r>
              <a:rPr lang="en-US" dirty="0">
                <a:latin typeface="+mn-lt"/>
              </a:rPr>
              <a:t>should revisit the business plans and take all reasonable steps to explore alternatives before going down the route of dismissal and re-engagement</a:t>
            </a:r>
          </a:p>
          <a:p>
            <a:pPr marL="1371600" lvl="2" indent="-457200">
              <a:buFont typeface="Arial" panose="020B0604020202020204" pitchFamily="34" charset="0"/>
              <a:buChar char="•"/>
            </a:pPr>
            <a:r>
              <a:rPr lang="en-US" dirty="0">
                <a:latin typeface="+mn-lt"/>
              </a:rPr>
              <a:t>should not use the threat of dismissal to put undue pressure on employees to accept new terms</a:t>
            </a:r>
          </a:p>
          <a:p>
            <a:pPr marL="1371600" lvl="2" indent="-457200">
              <a:buFont typeface="Arial" panose="020B0604020202020204" pitchFamily="34" charset="0"/>
              <a:buChar char="•"/>
            </a:pPr>
            <a:r>
              <a:rPr lang="en-US" dirty="0">
                <a:latin typeface="+mn-lt"/>
              </a:rPr>
              <a:t>should phase in changes </a:t>
            </a:r>
            <a:r>
              <a:rPr lang="en-US" dirty="0"/>
              <a:t>as </a:t>
            </a:r>
            <a:r>
              <a:rPr lang="en-US" dirty="0">
                <a:latin typeface="+mn-lt"/>
              </a:rPr>
              <a:t>best practice and ensure the only terms which are changed are those which have been consulted on</a:t>
            </a:r>
          </a:p>
          <a:p>
            <a:pPr marL="1371600" lvl="2" indent="-457200">
              <a:buFont typeface="Arial" panose="020B0604020202020204" pitchFamily="34" charset="0"/>
              <a:buChar char="•"/>
            </a:pPr>
            <a:r>
              <a:rPr lang="en-US" dirty="0"/>
              <a:t>contact</a:t>
            </a:r>
            <a:r>
              <a:rPr lang="en-US" dirty="0">
                <a:latin typeface="+mn-lt"/>
              </a:rPr>
              <a:t> Acas before raising the prospect of dismissal and re-engagement</a:t>
            </a:r>
          </a:p>
          <a:p>
            <a:pPr marL="914400" lvl="1" indent="-457200">
              <a:buFont typeface="Arial" panose="020B0604020202020204" pitchFamily="34" charset="0"/>
              <a:buChar char="•"/>
            </a:pPr>
            <a:r>
              <a:rPr lang="en-US" sz="2800" dirty="0">
                <a:latin typeface="+mn-lt"/>
              </a:rPr>
              <a:t>An unreasonable failure to follow the Code could increase any award made by up to 25%</a:t>
            </a:r>
          </a:p>
          <a:p>
            <a:pPr marL="914400" lvl="1" indent="-457200">
              <a:buFont typeface="Arial" panose="020B0604020202020204" pitchFamily="34" charset="0"/>
              <a:buChar char="•"/>
            </a:pPr>
            <a:r>
              <a:rPr lang="en-GB" sz="2800" dirty="0">
                <a:latin typeface="+mn-lt"/>
              </a:rPr>
              <a:t>Labour have committed to ending “fire and rehire” practices except where there is genuinely no alternative and deem the Code “inadequate” so further changes in this area are expected</a:t>
            </a:r>
          </a:p>
          <a:p>
            <a:pPr lvl="1"/>
            <a:endParaRPr lang="en-GB" dirty="0"/>
          </a:p>
        </p:txBody>
      </p:sp>
    </p:spTree>
    <p:extLst>
      <p:ext uri="{BB962C8B-B14F-4D97-AF65-F5344CB8AC3E}">
        <p14:creationId xmlns:p14="http://schemas.microsoft.com/office/powerpoint/2010/main" val="186278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62781" y="1282933"/>
            <a:ext cx="18750757" cy="1015663"/>
          </a:xfrm>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62781" y="2608166"/>
            <a:ext cx="18750757" cy="8218860"/>
          </a:xfrm>
        </p:spPr>
        <p:txBody>
          <a:bodyPr/>
          <a:lstStyle/>
          <a:p>
            <a:pPr marL="342900" indent="-342900">
              <a:buFont typeface="Arial" panose="020B0604020202020204" pitchFamily="34" charset="0"/>
              <a:buChar char="•"/>
            </a:pPr>
            <a:r>
              <a:rPr lang="en-US" sz="3200" dirty="0">
                <a:solidFill>
                  <a:schemeClr val="accent2"/>
                </a:solidFill>
                <a:latin typeface="+mn-lt"/>
              </a:rPr>
              <a:t>Employment Rights (Amendment, Revocation and Transitional Provision) Regulations 2023</a:t>
            </a:r>
            <a:endParaRPr lang="en-GB" sz="3200" dirty="0">
              <a:solidFill>
                <a:schemeClr val="accent2"/>
              </a:solidFill>
              <a:latin typeface="+mn-lt"/>
            </a:endParaRPr>
          </a:p>
          <a:p>
            <a:pPr marL="800100" lvl="1" indent="-342900">
              <a:buFont typeface="Arial" panose="020B0604020202020204" pitchFamily="34" charset="0"/>
              <a:buChar char="•"/>
            </a:pPr>
            <a:r>
              <a:rPr lang="en-GB" sz="2800" dirty="0"/>
              <a:t>Changes to TUPE</a:t>
            </a:r>
          </a:p>
          <a:p>
            <a:pPr marL="1257300" lvl="2" indent="-342900">
              <a:buFont typeface="Arial" panose="020B0604020202020204" pitchFamily="34" charset="0"/>
              <a:buChar char="•"/>
            </a:pPr>
            <a:r>
              <a:rPr lang="en-GB" sz="2800" dirty="0"/>
              <a:t>Requirement to elect employee representatives will be removed for employers with fewer than 50 employees or for employers of any size involved in a transfer of fewer than ten employees</a:t>
            </a:r>
          </a:p>
          <a:p>
            <a:pPr marL="1257300" lvl="2" indent="-342900">
              <a:buFont typeface="Arial" panose="020B0604020202020204" pitchFamily="34" charset="0"/>
              <a:buChar char="•"/>
            </a:pPr>
            <a:r>
              <a:rPr lang="en-GB" sz="2800" dirty="0"/>
              <a:t>Applies to transfers taking place on or after 1 July 2024</a:t>
            </a:r>
          </a:p>
          <a:p>
            <a:pPr lvl="2"/>
            <a:endParaRPr lang="en-GB" sz="2800" dirty="0"/>
          </a:p>
          <a:p>
            <a:pPr marL="342900" indent="-342900">
              <a:buFont typeface="Arial" panose="020B0604020202020204" pitchFamily="34" charset="0"/>
              <a:buChar char="•"/>
            </a:pPr>
            <a:r>
              <a:rPr lang="en-GB" sz="3200" dirty="0">
                <a:solidFill>
                  <a:schemeClr val="accent2"/>
                </a:solidFill>
                <a:latin typeface="Newsreader" panose="02000000000000000000" pitchFamily="2" charset="0"/>
              </a:rPr>
              <a:t>Employment (Allocation of Tips) Act 2023</a:t>
            </a:r>
          </a:p>
          <a:p>
            <a:pPr marL="800100" lvl="1" indent="-342900">
              <a:buFont typeface="Arial" panose="020B0604020202020204" pitchFamily="34" charset="0"/>
              <a:buChar char="•"/>
            </a:pPr>
            <a:r>
              <a:rPr lang="en-GB" sz="2800" dirty="0">
                <a:latin typeface="Newsreader" panose="02000000000000000000" pitchFamily="2" charset="0"/>
              </a:rPr>
              <a:t>Act regulates how employers allocate tips amongst workers, by introducing obligations to ensure that workers receive tips, gratuities and service charges in full and that those tips are allocated in a fair and transparent way</a:t>
            </a:r>
          </a:p>
          <a:p>
            <a:pPr marL="800100" lvl="1" indent="-342900">
              <a:buFont typeface="Arial" panose="020B0604020202020204" pitchFamily="34" charset="0"/>
              <a:buChar char="•"/>
            </a:pPr>
            <a:r>
              <a:rPr lang="en-GB" sz="2800" dirty="0">
                <a:latin typeface="Newsreader" panose="02000000000000000000" pitchFamily="2" charset="0"/>
              </a:rPr>
              <a:t>Commencement</a:t>
            </a:r>
            <a:r>
              <a:rPr lang="en-GB" sz="3600" dirty="0">
                <a:latin typeface="Newsreader" panose="02000000000000000000" pitchFamily="2" charset="0"/>
              </a:rPr>
              <a:t> </a:t>
            </a:r>
            <a:r>
              <a:rPr lang="en-GB" sz="2800" dirty="0">
                <a:latin typeface="Newsreader" panose="02000000000000000000" pitchFamily="2" charset="0"/>
              </a:rPr>
              <a:t>regulations made to bring into force the remaining provisions of the Act on 1 October 2024</a:t>
            </a:r>
          </a:p>
          <a:p>
            <a:pPr marL="800100" lvl="1" indent="-342900">
              <a:buFont typeface="Arial" panose="020B0604020202020204" pitchFamily="34" charset="0"/>
              <a:buChar char="•"/>
            </a:pPr>
            <a:r>
              <a:rPr lang="en-GB" sz="2800" dirty="0">
                <a:latin typeface="Newsreader" panose="02000000000000000000" pitchFamily="2" charset="0"/>
              </a:rPr>
              <a:t>Statutory Code of Practice on Fair and Transparent Distribution of Tips published and will come into force on the same day</a:t>
            </a:r>
          </a:p>
          <a:p>
            <a:pPr marL="800100" lvl="1" indent="-342900">
              <a:buFont typeface="Arial" panose="020B0604020202020204" pitchFamily="34" charset="0"/>
              <a:buChar char="•"/>
            </a:pPr>
            <a:endParaRPr lang="en-GB" sz="2800" dirty="0">
              <a:latin typeface="Newsreader" panose="02000000000000000000" pitchFamily="2" charset="0"/>
            </a:endParaRPr>
          </a:p>
        </p:txBody>
      </p:sp>
    </p:spTree>
    <p:extLst>
      <p:ext uri="{BB962C8B-B14F-4D97-AF65-F5344CB8AC3E}">
        <p14:creationId xmlns:p14="http://schemas.microsoft.com/office/powerpoint/2010/main" val="247539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76671" y="1319206"/>
            <a:ext cx="18750757" cy="1015663"/>
          </a:xfrm>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802179"/>
            <a:ext cx="18750757" cy="8273860"/>
          </a:xfrm>
        </p:spPr>
        <p:txBody>
          <a:bodyPr/>
          <a:lstStyle/>
          <a:p>
            <a:pPr marL="342900" indent="-342900">
              <a:buFont typeface="Arial" panose="020B0604020202020204" pitchFamily="34" charset="0"/>
              <a:buChar char="•"/>
            </a:pPr>
            <a:r>
              <a:rPr lang="en-US" sz="3200" dirty="0">
                <a:solidFill>
                  <a:schemeClr val="accent2"/>
                </a:solidFill>
                <a:latin typeface="+mn-lt"/>
              </a:rPr>
              <a:t>Worker Protection (Amendment of Equality Act 2010) Act 2023</a:t>
            </a:r>
          </a:p>
          <a:p>
            <a:pPr marL="800100" lvl="1" indent="-342900">
              <a:buFont typeface="Arial" panose="020B0604020202020204" pitchFamily="34" charset="0"/>
              <a:buChar char="•"/>
            </a:pPr>
            <a:r>
              <a:rPr lang="en-US" sz="2800" dirty="0"/>
              <a:t>Received Royal Assent on 26 October 2023</a:t>
            </a:r>
          </a:p>
          <a:p>
            <a:pPr marL="800100" lvl="1" indent="-342900">
              <a:buFont typeface="Arial" panose="020B0604020202020204" pitchFamily="34" charset="0"/>
              <a:buChar char="•"/>
            </a:pPr>
            <a:r>
              <a:rPr lang="en-US" sz="2800" dirty="0"/>
              <a:t>Due to come into force on 26 October 2024</a:t>
            </a:r>
          </a:p>
          <a:p>
            <a:pPr marL="800100" lvl="1" indent="-342900">
              <a:buFont typeface="Arial" panose="020B0604020202020204" pitchFamily="34" charset="0"/>
              <a:buChar char="•"/>
            </a:pPr>
            <a:r>
              <a:rPr lang="en-US" sz="2800" dirty="0"/>
              <a:t>Introduces new duty on employers to take reasonable steps to prevent sexual harassment of employees</a:t>
            </a:r>
          </a:p>
          <a:p>
            <a:pPr marL="800100" lvl="1" indent="-342900">
              <a:buFont typeface="Arial" panose="020B0604020202020204" pitchFamily="34" charset="0"/>
              <a:buChar char="•"/>
            </a:pPr>
            <a:r>
              <a:rPr lang="en-US" sz="2800" dirty="0"/>
              <a:t>Compensation uplift of up to 25% in cases of sexual harassment where the duty is breached</a:t>
            </a:r>
          </a:p>
          <a:p>
            <a:pPr marL="800100" lvl="1" indent="-342900">
              <a:buFont typeface="Arial" panose="020B0604020202020204" pitchFamily="34" charset="0"/>
              <a:buChar char="•"/>
            </a:pPr>
            <a:r>
              <a:rPr lang="en-US" sz="2800" dirty="0"/>
              <a:t>The EHRC has confirmed its </a:t>
            </a:r>
            <a:r>
              <a:rPr lang="en-US" sz="2800" i="1" dirty="0"/>
              <a:t>Sexual harassment and harassment at work: technical guidance </a:t>
            </a:r>
            <a:r>
              <a:rPr lang="en-US" sz="2800" dirty="0"/>
              <a:t>and the </a:t>
            </a:r>
            <a:r>
              <a:rPr lang="en-US" sz="2800" i="1" dirty="0"/>
              <a:t>Employment: Code of Practice</a:t>
            </a:r>
            <a:r>
              <a:rPr lang="en-US" sz="2800" dirty="0"/>
              <a:t> will be updated to reflect this new duty. These updated documents will be subject to consultation to be launched in due course</a:t>
            </a:r>
          </a:p>
          <a:p>
            <a:pPr marL="800100" lvl="1" indent="-342900">
              <a:buFont typeface="Arial" panose="020B0604020202020204" pitchFamily="34" charset="0"/>
              <a:buChar char="•"/>
            </a:pPr>
            <a:r>
              <a:rPr lang="en-US" sz="2800" dirty="0"/>
              <a:t>Prior to the election, </a:t>
            </a:r>
            <a:r>
              <a:rPr lang="en-US" sz="2800" dirty="0" err="1"/>
              <a:t>Labour</a:t>
            </a:r>
            <a:r>
              <a:rPr lang="en-US" sz="2800" dirty="0"/>
              <a:t> stated its aim to tackle sexual harassment at work and said it would strengthen the legal duty for employers to take all reasonable steps to stop sexual harassment before it starts. They also committed to requiring employers to create and maintain workplaces and working conditions free from harassment, including by third parties. Both of these pledges go further than the current Act</a:t>
            </a:r>
          </a:p>
          <a:p>
            <a:pPr lvl="1"/>
            <a:endParaRPr lang="en-US" sz="3600" dirty="0">
              <a:latin typeface="+mj-lt"/>
            </a:endParaRPr>
          </a:p>
        </p:txBody>
      </p:sp>
    </p:spTree>
    <p:extLst>
      <p:ext uri="{BB962C8B-B14F-4D97-AF65-F5344CB8AC3E}">
        <p14:creationId xmlns:p14="http://schemas.microsoft.com/office/powerpoint/2010/main" val="109633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E89AC-89AC-45A6-ABED-FE90060B0BE2}"/>
              </a:ext>
            </a:extLst>
          </p:cNvPr>
          <p:cNvSpPr>
            <a:spLocks noGrp="1"/>
          </p:cNvSpPr>
          <p:nvPr>
            <p:ph type="body" sz="quarter" idx="10"/>
          </p:nvPr>
        </p:nvSpPr>
        <p:spPr/>
        <p:txBody>
          <a:bodyPr/>
          <a:lstStyle/>
          <a:p>
            <a:r>
              <a:rPr lang="en-GB" dirty="0"/>
              <a:t>Employment law update</a:t>
            </a:r>
          </a:p>
        </p:txBody>
      </p:sp>
      <p:sp>
        <p:nvSpPr>
          <p:cNvPr id="6" name="Text Placeholder 5">
            <a:extLst>
              <a:ext uri="{FF2B5EF4-FFF2-40B4-BE49-F238E27FC236}">
                <a16:creationId xmlns:a16="http://schemas.microsoft.com/office/drawing/2014/main" id="{6729F1AD-974F-47C2-95E1-D64042E2EDF1}"/>
              </a:ext>
            </a:extLst>
          </p:cNvPr>
          <p:cNvSpPr>
            <a:spLocks noGrp="1"/>
          </p:cNvSpPr>
          <p:nvPr>
            <p:ph type="body" sz="quarter" idx="11"/>
          </p:nvPr>
        </p:nvSpPr>
        <p:spPr>
          <a:xfrm>
            <a:off x="676671" y="1163201"/>
            <a:ext cx="18750757" cy="1015663"/>
          </a:xfrm>
        </p:spPr>
        <p:txBody>
          <a:bodyPr/>
          <a:lstStyle/>
          <a:p>
            <a:r>
              <a:rPr lang="en-GB" dirty="0"/>
              <a:t>Legislation update</a:t>
            </a:r>
          </a:p>
        </p:txBody>
      </p:sp>
      <p:sp>
        <p:nvSpPr>
          <p:cNvPr id="7" name="Text Placeholder 6">
            <a:extLst>
              <a:ext uri="{FF2B5EF4-FFF2-40B4-BE49-F238E27FC236}">
                <a16:creationId xmlns:a16="http://schemas.microsoft.com/office/drawing/2014/main" id="{D6A66E6F-19C6-4BD4-84B4-36166D56FE55}"/>
              </a:ext>
            </a:extLst>
          </p:cNvPr>
          <p:cNvSpPr>
            <a:spLocks noGrp="1"/>
          </p:cNvSpPr>
          <p:nvPr>
            <p:ph type="body" sz="quarter" idx="12"/>
          </p:nvPr>
        </p:nvSpPr>
        <p:spPr>
          <a:xfrm>
            <a:off x="676671" y="2420522"/>
            <a:ext cx="18750757" cy="8186676"/>
          </a:xfrm>
        </p:spPr>
        <p:txBody>
          <a:bodyPr/>
          <a:lstStyle/>
          <a:p>
            <a:pPr marL="342900" indent="-342900">
              <a:buFont typeface="Arial" panose="020B0604020202020204" pitchFamily="34" charset="0"/>
              <a:buChar char="•"/>
            </a:pPr>
            <a:r>
              <a:rPr lang="en-US" sz="3200" dirty="0">
                <a:solidFill>
                  <a:schemeClr val="accent2"/>
                </a:solidFill>
                <a:latin typeface="+mn-lt"/>
              </a:rPr>
              <a:t>Workers (Predictable Terms and Conditions) Act 2023</a:t>
            </a:r>
          </a:p>
          <a:p>
            <a:pPr marL="800100" lvl="1" indent="-342900">
              <a:buFont typeface="Arial" panose="020B0604020202020204" pitchFamily="34" charset="0"/>
              <a:buChar char="•"/>
            </a:pPr>
            <a:r>
              <a:rPr lang="en-US" sz="2800" dirty="0"/>
              <a:t>Received Royal Assent on 18 September 2023. Further details will be set out in Regulations – originally expected to come into force around October 2024</a:t>
            </a:r>
          </a:p>
          <a:p>
            <a:pPr marL="800100" lvl="1" indent="-342900">
              <a:buFont typeface="Arial" panose="020B0604020202020204" pitchFamily="34" charset="0"/>
              <a:buChar char="•"/>
            </a:pPr>
            <a:r>
              <a:rPr lang="en-US" sz="2800" dirty="0"/>
              <a:t>Provides a new right to allow workers and agency workers to request a predictable work pattern where:</a:t>
            </a:r>
          </a:p>
          <a:p>
            <a:pPr marL="1257300" lvl="2" indent="-342900">
              <a:buFont typeface="Arial" panose="020B0604020202020204" pitchFamily="34" charset="0"/>
              <a:buChar char="•"/>
            </a:pPr>
            <a:r>
              <a:rPr lang="en-US" dirty="0"/>
              <a:t>There is a lack of predictability in terms of any part of their work pattern</a:t>
            </a:r>
          </a:p>
          <a:p>
            <a:pPr marL="1257300" lvl="2" indent="-342900">
              <a:buFont typeface="Arial" panose="020B0604020202020204" pitchFamily="34" charset="0"/>
              <a:buChar char="•"/>
            </a:pPr>
            <a:r>
              <a:rPr lang="en-US" dirty="0"/>
              <a:t>The change relates to their work pattern</a:t>
            </a:r>
          </a:p>
          <a:p>
            <a:pPr marL="1257300" lvl="2" indent="-342900">
              <a:buFont typeface="Arial" panose="020B0604020202020204" pitchFamily="34" charset="0"/>
              <a:buChar char="•"/>
            </a:pPr>
            <a:r>
              <a:rPr lang="en-US" dirty="0"/>
              <a:t>Their purpose in applying for the change is to get a more predictable work pattern</a:t>
            </a:r>
          </a:p>
          <a:p>
            <a:pPr marL="800100" lvl="1" indent="-342900">
              <a:buFont typeface="Arial" panose="020B0604020202020204" pitchFamily="34" charset="0"/>
              <a:buChar char="•"/>
            </a:pPr>
            <a:r>
              <a:rPr lang="en-US" sz="2800" dirty="0"/>
              <a:t>Two applications can be made in a 12-month period and applications may be rejected on statutory grounds</a:t>
            </a:r>
          </a:p>
          <a:p>
            <a:pPr marL="800100" lvl="1" indent="-342900">
              <a:buFont typeface="Arial" panose="020B0604020202020204" pitchFamily="34" charset="0"/>
              <a:buChar char="•"/>
            </a:pPr>
            <a:r>
              <a:rPr lang="en-US" sz="2800" dirty="0"/>
              <a:t>Workers and agency workers have the right not to suffer a detriment for making an application and it will be automatically unfair to dismiss an employee for making an application</a:t>
            </a:r>
          </a:p>
          <a:p>
            <a:pPr marL="800100" lvl="1" indent="-342900">
              <a:buFont typeface="Arial" panose="020B0604020202020204" pitchFamily="34" charset="0"/>
              <a:buChar char="•"/>
            </a:pPr>
            <a:r>
              <a:rPr lang="en-US" sz="2800" dirty="0"/>
              <a:t>Acas issued consultation on a new statutory Code of Practice on handling requests for a predictable working pattern – consultation closed on 17 January 2024</a:t>
            </a:r>
          </a:p>
          <a:p>
            <a:pPr marL="800100" lvl="1" indent="-342900">
              <a:buFont typeface="Arial" panose="020B0604020202020204" pitchFamily="34" charset="0"/>
              <a:buChar char="•"/>
            </a:pPr>
            <a:r>
              <a:rPr lang="en-US" sz="2800" dirty="0"/>
              <a:t>It is not clear whether the new government will implement the duty under the Act in its current form as planned</a:t>
            </a:r>
          </a:p>
          <a:p>
            <a:pPr marL="800100" lvl="1" indent="-342900">
              <a:buFont typeface="Arial" panose="020B0604020202020204" pitchFamily="34" charset="0"/>
              <a:buChar char="•"/>
            </a:pPr>
            <a:endParaRPr lang="en-US" sz="2800" dirty="0"/>
          </a:p>
          <a:p>
            <a:pPr lvl="1"/>
            <a:endParaRPr lang="en-US" sz="3600" dirty="0">
              <a:latin typeface="+mj-lt"/>
            </a:endParaRPr>
          </a:p>
        </p:txBody>
      </p:sp>
    </p:spTree>
    <p:extLst>
      <p:ext uri="{BB962C8B-B14F-4D97-AF65-F5344CB8AC3E}">
        <p14:creationId xmlns:p14="http://schemas.microsoft.com/office/powerpoint/2010/main" val="1691217224"/>
      </p:ext>
    </p:extLst>
  </p:cSld>
  <p:clrMapOvr>
    <a:masterClrMapping/>
  </p:clrMapOvr>
</p:sld>
</file>

<file path=ppt/theme/theme1.xml><?xml version="1.0" encoding="utf-8"?>
<a:theme xmlns:a="http://schemas.openxmlformats.org/drawingml/2006/main" name="Office Theme">
  <a:themeElements>
    <a:clrScheme name="Shoosmiths 2023 - Primary">
      <a:dk1>
        <a:srgbClr val="1D252C"/>
      </a:dk1>
      <a:lt1>
        <a:srgbClr val="FFFFFF"/>
      </a:lt1>
      <a:dk2>
        <a:srgbClr val="32342B"/>
      </a:dk2>
      <a:lt2>
        <a:srgbClr val="FFFFFF"/>
      </a:lt2>
      <a:accent1>
        <a:srgbClr val="818181"/>
      </a:accent1>
      <a:accent2>
        <a:srgbClr val="004F59"/>
      </a:accent2>
      <a:accent3>
        <a:srgbClr val="48DDA6"/>
      </a:accent3>
      <a:accent4>
        <a:srgbClr val="F4F4F4"/>
      </a:accent4>
      <a:accent5>
        <a:srgbClr val="BDBDBC"/>
      </a:accent5>
      <a:accent6>
        <a:srgbClr val="F4F4F4"/>
      </a:accent6>
      <a:hlink>
        <a:srgbClr val="48DDA6"/>
      </a:hlink>
      <a:folHlink>
        <a:srgbClr val="32342B"/>
      </a:folHlink>
    </a:clrScheme>
    <a:fontScheme name="Shoosmiths-2023">
      <a:majorFont>
        <a:latin typeface="Montserrat"/>
        <a:ea typeface=""/>
        <a:cs typeface=""/>
      </a:majorFont>
      <a:minorFont>
        <a:latin typeface="Newsread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oosmiths-Main-16x9.potx" id="{F5033D84-7BA1-4C11-8F11-4CDBB7CDB5C4}" vid="{666E87F2-1622-4BD7-A77A-9FA7CB453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Title xmlns="325440E8-A0DE-4742-B297-859BCD0DA418">On Demand Slides October 2023.pptx</Titl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280DB4A14174FAB497CE380D6373C" ma:contentTypeVersion="" ma:contentTypeDescription="Create a new document." ma:contentTypeScope="" ma:versionID=""/>
</file>

<file path=customXml/itemProps1.xml><?xml version="1.0" encoding="utf-8"?>
<ds:datastoreItem xmlns:ds="http://schemas.openxmlformats.org/officeDocument/2006/customXml" ds:itemID="{1117C9EE-AC3C-41E0-B178-EE175EB1AAE7}">
  <ds:schemaRefs>
    <ds:schemaRef ds:uri="http://schemas.microsoft.com/office/2006/metadata/properties"/>
    <ds:schemaRef ds:uri="http://schemas.microsoft.com/office/infopath/2007/PartnerControls"/>
    <ds:schemaRef ds:uri="325440E8-A0DE-4742-B297-859BCD0DA418"/>
  </ds:schemaRefs>
</ds:datastoreItem>
</file>

<file path=customXml/itemProps2.xml><?xml version="1.0" encoding="utf-8"?>
<ds:datastoreItem xmlns:ds="http://schemas.openxmlformats.org/officeDocument/2006/customXml" ds:itemID="{57B3E24F-CF57-4D1C-8258-C8567C1E5B18}">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Shoosmiths-Main-16x9</Template>
  <TotalTime>1404</TotalTime>
  <Words>3252</Words>
  <Application>Microsoft Office PowerPoint</Application>
  <PresentationFormat>Custom</PresentationFormat>
  <Paragraphs>225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Montserrat SemiBold</vt:lpstr>
      <vt:lpstr>Montserrat Medium</vt:lpstr>
      <vt:lpstr>Google Sans</vt:lpstr>
      <vt:lpstr>Newsreader</vt:lpstr>
      <vt:lpstr>Montserrat</vt:lpstr>
      <vt:lpstr>Arial</vt:lpstr>
      <vt:lpstr>Montserrat Light</vt:lpstr>
      <vt:lpstr>Inter Semi Bold</vt:lpstr>
      <vt:lpstr>Calibri</vt:lpstr>
      <vt:lpstr>Office Theme</vt:lpstr>
      <vt:lpstr>On Demand: Employment law update </vt:lpstr>
      <vt:lpstr>PowerPoint Presentation</vt:lpstr>
      <vt:lpstr>Legislation update</vt:lpstr>
      <vt:lpstr>PowerPoint Presentation</vt:lpstr>
      <vt:lpstr>PowerPoint Presentation</vt:lpstr>
      <vt:lpstr>PowerPoint Presentation</vt:lpstr>
      <vt:lpstr>PowerPoint Presentation</vt:lpstr>
      <vt:lpstr>PowerPoint Presentation</vt:lpstr>
      <vt:lpstr>PowerPoint Presentation</vt:lpstr>
      <vt:lpstr>On the horizon</vt:lpstr>
      <vt:lpstr>PowerPoint Presentation</vt:lpstr>
      <vt:lpstr>PowerPoint Presentation</vt:lpstr>
      <vt:lpstr>PowerPoint Presentation</vt:lpstr>
      <vt:lpstr>PowerPoint Presentation</vt:lpstr>
      <vt:lpstr>PowerPoint Presentation</vt:lpstr>
      <vt:lpstr>PowerPoint Presentation</vt:lpstr>
      <vt:lpstr>Case law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Shoosmiths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Demand Slides October 2023.pptx</dc:title>
  <dc:creator>Blackwell, Antonia</dc:creator>
  <cp:lastModifiedBy>Staples, Charlotte</cp:lastModifiedBy>
  <cp:revision>5</cp:revision>
  <dcterms:created xsi:type="dcterms:W3CDTF">2023-07-06T15:33:04Z</dcterms:created>
  <dcterms:modified xsi:type="dcterms:W3CDTF">2024-10-11T10:18:30Z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2023-04-05T00:00:00Z</vt:filetime>
  </property>
  <property fmtid="{D5CDD505-2E9C-101B-9397-08002B2CF9AE}" pid="3" name="Creator">
    <vt:lpwstr>Adobe InDesign 18.2 (Windows)</vt:lpwstr>
  </property>
  <property fmtid="{D5CDD505-2E9C-101B-9397-08002B2CF9AE}" pid="4" name="LastSaved">
    <vt:filetime>2023-04-06T00:00:00Z</vt:filetime>
  </property>
  <property fmtid="{D5CDD505-2E9C-101B-9397-08002B2CF9AE}" pid="5" name="Producer">
    <vt:lpwstr>Adobe PDF Library 17.0</vt:lpwstr>
  </property>
  <property fmtid="{D5CDD505-2E9C-101B-9397-08002B2CF9AE}" pid="6" name="ContentTypeId">
    <vt:lpwstr>0x010100D59280DB4A14174FAB497CE380D6373C</vt:lpwstr>
  </property>
</Properties>
</file>